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9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0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1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12.xml" ContentType="application/vnd.openxmlformats-officedocument.drawingml.chart+xml"/>
  <Override PartName="/ppt/notesSlides/notesSlide71.xml" ContentType="application/vnd.openxmlformats-officedocument.presentationml.notesSlide+xml"/>
  <Override PartName="/ppt/charts/chart13.xml" ContentType="application/vnd.openxmlformats-officedocument.drawingml.chart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14.xml" ContentType="application/vnd.openxmlformats-officedocument.drawingml.chart+xml"/>
  <Override PartName="/ppt/notesSlides/notesSlide75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notesSlides/notesSlide76.xml" ContentType="application/vnd.openxmlformats-officedocument.presentationml.notesSlide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72" r:id="rId3"/>
    <p:sldId id="273" r:id="rId4"/>
    <p:sldId id="267" r:id="rId5"/>
    <p:sldId id="327" r:id="rId6"/>
    <p:sldId id="286" r:id="rId7"/>
    <p:sldId id="257" r:id="rId8"/>
    <p:sldId id="259" r:id="rId9"/>
    <p:sldId id="296" r:id="rId10"/>
    <p:sldId id="260" r:id="rId11"/>
    <p:sldId id="303" r:id="rId12"/>
    <p:sldId id="304" r:id="rId13"/>
    <p:sldId id="302" r:id="rId14"/>
    <p:sldId id="268" r:id="rId15"/>
    <p:sldId id="292" r:id="rId16"/>
    <p:sldId id="293" r:id="rId17"/>
    <p:sldId id="299" r:id="rId18"/>
    <p:sldId id="295" r:id="rId19"/>
    <p:sldId id="297" r:id="rId20"/>
    <p:sldId id="291" r:id="rId21"/>
    <p:sldId id="261" r:id="rId22"/>
    <p:sldId id="263" r:id="rId23"/>
    <p:sldId id="264" r:id="rId24"/>
    <p:sldId id="300" r:id="rId25"/>
    <p:sldId id="325" r:id="rId26"/>
    <p:sldId id="266" r:id="rId27"/>
    <p:sldId id="290" r:id="rId28"/>
    <p:sldId id="306" r:id="rId29"/>
    <p:sldId id="315" r:id="rId30"/>
    <p:sldId id="307" r:id="rId31"/>
    <p:sldId id="309" r:id="rId32"/>
    <p:sldId id="316" r:id="rId33"/>
    <p:sldId id="311" r:id="rId34"/>
    <p:sldId id="312" r:id="rId35"/>
    <p:sldId id="313" r:id="rId36"/>
    <p:sldId id="314" r:id="rId37"/>
    <p:sldId id="298" r:id="rId38"/>
    <p:sldId id="305" r:id="rId39"/>
    <p:sldId id="328" r:id="rId40"/>
    <p:sldId id="329" r:id="rId41"/>
    <p:sldId id="330" r:id="rId42"/>
    <p:sldId id="331" r:id="rId43"/>
    <p:sldId id="287" r:id="rId44"/>
    <p:sldId id="320" r:id="rId45"/>
    <p:sldId id="321" r:id="rId46"/>
    <p:sldId id="322" r:id="rId47"/>
    <p:sldId id="349" r:id="rId48"/>
    <p:sldId id="326" r:id="rId49"/>
    <p:sldId id="323" r:id="rId50"/>
    <p:sldId id="350" r:id="rId51"/>
    <p:sldId id="351" r:id="rId52"/>
    <p:sldId id="332" r:id="rId53"/>
    <p:sldId id="288" r:id="rId54"/>
    <p:sldId id="335" r:id="rId55"/>
    <p:sldId id="336" r:id="rId56"/>
    <p:sldId id="265" r:id="rId57"/>
    <p:sldId id="337" r:id="rId58"/>
    <p:sldId id="333" r:id="rId59"/>
    <p:sldId id="334" r:id="rId60"/>
    <p:sldId id="289" r:id="rId61"/>
    <p:sldId id="338" r:id="rId62"/>
    <p:sldId id="342" r:id="rId63"/>
    <p:sldId id="343" r:id="rId64"/>
    <p:sldId id="344" r:id="rId65"/>
    <p:sldId id="345" r:id="rId66"/>
    <p:sldId id="346" r:id="rId67"/>
    <p:sldId id="348" r:id="rId68"/>
    <p:sldId id="270" r:id="rId69"/>
    <p:sldId id="339" r:id="rId70"/>
    <p:sldId id="283" r:id="rId71"/>
    <p:sldId id="284" r:id="rId72"/>
    <p:sldId id="285" r:id="rId73"/>
    <p:sldId id="271" r:id="rId74"/>
    <p:sldId id="274" r:id="rId75"/>
    <p:sldId id="277" r:id="rId76"/>
    <p:sldId id="275" r:id="rId77"/>
    <p:sldId id="281" r:id="rId78"/>
    <p:sldId id="276" r:id="rId79"/>
    <p:sldId id="278" r:id="rId80"/>
    <p:sldId id="279" r:id="rId81"/>
    <p:sldId id="280" r:id="rId82"/>
    <p:sldId id="282" r:id="rId83"/>
    <p:sldId id="258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0" autoAdjust="0"/>
    <p:restoredTop sz="94660"/>
  </p:normalViewPr>
  <p:slideViewPr>
    <p:cSldViewPr>
      <p:cViewPr varScale="1">
        <p:scale>
          <a:sx n="107" d="100"/>
          <a:sy n="107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laibson\Desktop\ie_dat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Local%20Settings\Temp\quarterly%20real%20hous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Table%20On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underproduc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underproduc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housing%20stock%20in%20the%20U.S.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dlaibson\Desktop\housing%20stock%20in%20the%20U.S.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dlaibson\Desktop\housing%20stock%20in%20the%20U.S.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dlaibson\Desktop\ie_da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CSHomePrice_History_022445(2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dlaibson\Desktop\CSHomePrice_History_033114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dlaibson\Desktop\Fig2-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Table%20On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Desktop%20Storage\Royal%20Society%202009\Table%20On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Desktop%20Storage\Royal%20Society%202009\Table%20On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laibson\Desktop\NIPA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43656073908938"/>
          <c:y val="4.6634251840621775E-2"/>
          <c:w val="0.85438094427232858"/>
          <c:h val="0.807833757394912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'Stock Data'!$A$129:$A$1667</c:f>
              <c:numCache>
                <c:formatCode>General</c:formatCode>
                <c:ptCount val="1539"/>
                <c:pt idx="0">
                  <c:v>1881.01</c:v>
                </c:pt>
                <c:pt idx="1">
                  <c:v>1881.02</c:v>
                </c:pt>
                <c:pt idx="2">
                  <c:v>1881.03</c:v>
                </c:pt>
                <c:pt idx="3">
                  <c:v>1881.04</c:v>
                </c:pt>
                <c:pt idx="4">
                  <c:v>1881.05</c:v>
                </c:pt>
                <c:pt idx="5">
                  <c:v>1881.06</c:v>
                </c:pt>
                <c:pt idx="6">
                  <c:v>1881.07</c:v>
                </c:pt>
                <c:pt idx="7">
                  <c:v>1881.08</c:v>
                </c:pt>
                <c:pt idx="8">
                  <c:v>1881.09</c:v>
                </c:pt>
                <c:pt idx="9">
                  <c:v>1881.1</c:v>
                </c:pt>
                <c:pt idx="10">
                  <c:v>1881.11</c:v>
                </c:pt>
                <c:pt idx="11">
                  <c:v>1881.12</c:v>
                </c:pt>
                <c:pt idx="12">
                  <c:v>1882.01</c:v>
                </c:pt>
                <c:pt idx="13">
                  <c:v>1882.02</c:v>
                </c:pt>
                <c:pt idx="14">
                  <c:v>1882.03</c:v>
                </c:pt>
                <c:pt idx="15">
                  <c:v>1882.04</c:v>
                </c:pt>
                <c:pt idx="16">
                  <c:v>1882.05</c:v>
                </c:pt>
                <c:pt idx="17">
                  <c:v>1882.06</c:v>
                </c:pt>
                <c:pt idx="18">
                  <c:v>1882.07</c:v>
                </c:pt>
                <c:pt idx="19">
                  <c:v>1882.08</c:v>
                </c:pt>
                <c:pt idx="20">
                  <c:v>1882.09</c:v>
                </c:pt>
                <c:pt idx="21">
                  <c:v>1882.1</c:v>
                </c:pt>
                <c:pt idx="22">
                  <c:v>1882.11</c:v>
                </c:pt>
                <c:pt idx="23">
                  <c:v>1882.12</c:v>
                </c:pt>
                <c:pt idx="24">
                  <c:v>1883.01</c:v>
                </c:pt>
                <c:pt idx="25">
                  <c:v>1883.02</c:v>
                </c:pt>
                <c:pt idx="26">
                  <c:v>1883.03</c:v>
                </c:pt>
                <c:pt idx="27">
                  <c:v>1883.04</c:v>
                </c:pt>
                <c:pt idx="28">
                  <c:v>1883.05</c:v>
                </c:pt>
                <c:pt idx="29">
                  <c:v>1883.06</c:v>
                </c:pt>
                <c:pt idx="30">
                  <c:v>1883.07</c:v>
                </c:pt>
                <c:pt idx="31">
                  <c:v>1883.08</c:v>
                </c:pt>
                <c:pt idx="32">
                  <c:v>1883.09</c:v>
                </c:pt>
                <c:pt idx="33">
                  <c:v>1883.1</c:v>
                </c:pt>
                <c:pt idx="34">
                  <c:v>1883.11</c:v>
                </c:pt>
                <c:pt idx="35">
                  <c:v>1883.12</c:v>
                </c:pt>
                <c:pt idx="36">
                  <c:v>1884.01</c:v>
                </c:pt>
                <c:pt idx="37">
                  <c:v>1884.02</c:v>
                </c:pt>
                <c:pt idx="38">
                  <c:v>1884.03</c:v>
                </c:pt>
                <c:pt idx="39">
                  <c:v>1884.04</c:v>
                </c:pt>
                <c:pt idx="40">
                  <c:v>1884.05</c:v>
                </c:pt>
                <c:pt idx="41">
                  <c:v>1884.06</c:v>
                </c:pt>
                <c:pt idx="42">
                  <c:v>1884.07</c:v>
                </c:pt>
                <c:pt idx="43">
                  <c:v>1884.08</c:v>
                </c:pt>
                <c:pt idx="44">
                  <c:v>1884.09</c:v>
                </c:pt>
                <c:pt idx="45">
                  <c:v>1884.1</c:v>
                </c:pt>
                <c:pt idx="46">
                  <c:v>1884.11</c:v>
                </c:pt>
                <c:pt idx="47">
                  <c:v>1884.12</c:v>
                </c:pt>
                <c:pt idx="48">
                  <c:v>1885.01</c:v>
                </c:pt>
                <c:pt idx="49">
                  <c:v>1885.02</c:v>
                </c:pt>
                <c:pt idx="50">
                  <c:v>1885.03</c:v>
                </c:pt>
                <c:pt idx="51">
                  <c:v>1885.04</c:v>
                </c:pt>
                <c:pt idx="52">
                  <c:v>1885.05</c:v>
                </c:pt>
                <c:pt idx="53">
                  <c:v>1885.06</c:v>
                </c:pt>
                <c:pt idx="54">
                  <c:v>1885.07</c:v>
                </c:pt>
                <c:pt idx="55">
                  <c:v>1885.08</c:v>
                </c:pt>
                <c:pt idx="56">
                  <c:v>1885.09</c:v>
                </c:pt>
                <c:pt idx="57">
                  <c:v>1885.1</c:v>
                </c:pt>
                <c:pt idx="58">
                  <c:v>1885.11</c:v>
                </c:pt>
                <c:pt idx="59">
                  <c:v>1885.12</c:v>
                </c:pt>
                <c:pt idx="60">
                  <c:v>1886.01</c:v>
                </c:pt>
                <c:pt idx="61">
                  <c:v>1886.02</c:v>
                </c:pt>
                <c:pt idx="62">
                  <c:v>1886.03</c:v>
                </c:pt>
                <c:pt idx="63">
                  <c:v>1886.04</c:v>
                </c:pt>
                <c:pt idx="64">
                  <c:v>1886.05</c:v>
                </c:pt>
                <c:pt idx="65">
                  <c:v>1886.06</c:v>
                </c:pt>
                <c:pt idx="66">
                  <c:v>1886.07</c:v>
                </c:pt>
                <c:pt idx="67">
                  <c:v>1886.08</c:v>
                </c:pt>
                <c:pt idx="68">
                  <c:v>1886.09</c:v>
                </c:pt>
                <c:pt idx="69">
                  <c:v>1886.1</c:v>
                </c:pt>
                <c:pt idx="70">
                  <c:v>1886.11</c:v>
                </c:pt>
                <c:pt idx="71">
                  <c:v>1886.12</c:v>
                </c:pt>
                <c:pt idx="72">
                  <c:v>1887.01</c:v>
                </c:pt>
                <c:pt idx="73">
                  <c:v>1887.02</c:v>
                </c:pt>
                <c:pt idx="74">
                  <c:v>1887.03</c:v>
                </c:pt>
                <c:pt idx="75">
                  <c:v>1887.04</c:v>
                </c:pt>
                <c:pt idx="76">
                  <c:v>1887.05</c:v>
                </c:pt>
                <c:pt idx="77">
                  <c:v>1887.06</c:v>
                </c:pt>
                <c:pt idx="78">
                  <c:v>1887.07</c:v>
                </c:pt>
                <c:pt idx="79">
                  <c:v>1887.08</c:v>
                </c:pt>
                <c:pt idx="80">
                  <c:v>1887.09</c:v>
                </c:pt>
                <c:pt idx="81">
                  <c:v>1887.1</c:v>
                </c:pt>
                <c:pt idx="82">
                  <c:v>1887.11</c:v>
                </c:pt>
                <c:pt idx="83">
                  <c:v>1887.12</c:v>
                </c:pt>
                <c:pt idx="84">
                  <c:v>1888.01</c:v>
                </c:pt>
                <c:pt idx="85">
                  <c:v>1888.02</c:v>
                </c:pt>
                <c:pt idx="86">
                  <c:v>1888.03</c:v>
                </c:pt>
                <c:pt idx="87">
                  <c:v>1888.04</c:v>
                </c:pt>
                <c:pt idx="88">
                  <c:v>1888.05</c:v>
                </c:pt>
                <c:pt idx="89">
                  <c:v>1888.06</c:v>
                </c:pt>
                <c:pt idx="90">
                  <c:v>1888.07</c:v>
                </c:pt>
                <c:pt idx="91">
                  <c:v>1888.08</c:v>
                </c:pt>
                <c:pt idx="92">
                  <c:v>1888.09</c:v>
                </c:pt>
                <c:pt idx="93">
                  <c:v>1888.1</c:v>
                </c:pt>
                <c:pt idx="94">
                  <c:v>1888.11</c:v>
                </c:pt>
                <c:pt idx="95">
                  <c:v>1888.12</c:v>
                </c:pt>
                <c:pt idx="96">
                  <c:v>1889.01</c:v>
                </c:pt>
                <c:pt idx="97">
                  <c:v>1889.02</c:v>
                </c:pt>
                <c:pt idx="98">
                  <c:v>1889.03</c:v>
                </c:pt>
                <c:pt idx="99">
                  <c:v>1889.04</c:v>
                </c:pt>
                <c:pt idx="100">
                  <c:v>1889.05</c:v>
                </c:pt>
                <c:pt idx="101">
                  <c:v>1889.06</c:v>
                </c:pt>
                <c:pt idx="102">
                  <c:v>1889.07</c:v>
                </c:pt>
                <c:pt idx="103">
                  <c:v>1889.08</c:v>
                </c:pt>
                <c:pt idx="104">
                  <c:v>1889.09</c:v>
                </c:pt>
                <c:pt idx="105">
                  <c:v>1889.1</c:v>
                </c:pt>
                <c:pt idx="106">
                  <c:v>1889.11</c:v>
                </c:pt>
                <c:pt idx="107">
                  <c:v>1889.12</c:v>
                </c:pt>
                <c:pt idx="108">
                  <c:v>1890.01</c:v>
                </c:pt>
                <c:pt idx="109">
                  <c:v>1890.02</c:v>
                </c:pt>
                <c:pt idx="110">
                  <c:v>1890.03</c:v>
                </c:pt>
                <c:pt idx="111">
                  <c:v>1890.04</c:v>
                </c:pt>
                <c:pt idx="112">
                  <c:v>1890.05</c:v>
                </c:pt>
                <c:pt idx="113">
                  <c:v>1890.06</c:v>
                </c:pt>
                <c:pt idx="114">
                  <c:v>1890.07</c:v>
                </c:pt>
                <c:pt idx="115">
                  <c:v>1890.08</c:v>
                </c:pt>
                <c:pt idx="116">
                  <c:v>1890.09</c:v>
                </c:pt>
                <c:pt idx="117">
                  <c:v>1890.1</c:v>
                </c:pt>
                <c:pt idx="118">
                  <c:v>1890.11</c:v>
                </c:pt>
                <c:pt idx="119">
                  <c:v>1890.12</c:v>
                </c:pt>
                <c:pt idx="120">
                  <c:v>1891.01</c:v>
                </c:pt>
                <c:pt idx="121">
                  <c:v>1891.02</c:v>
                </c:pt>
                <c:pt idx="122">
                  <c:v>1891.03</c:v>
                </c:pt>
                <c:pt idx="123">
                  <c:v>1891.04</c:v>
                </c:pt>
                <c:pt idx="124">
                  <c:v>1891.05</c:v>
                </c:pt>
                <c:pt idx="125">
                  <c:v>1891.06</c:v>
                </c:pt>
                <c:pt idx="126">
                  <c:v>1891.07</c:v>
                </c:pt>
                <c:pt idx="127">
                  <c:v>1891.08</c:v>
                </c:pt>
                <c:pt idx="128">
                  <c:v>1891.09</c:v>
                </c:pt>
                <c:pt idx="129">
                  <c:v>1891.1</c:v>
                </c:pt>
                <c:pt idx="130">
                  <c:v>1891.11</c:v>
                </c:pt>
                <c:pt idx="131">
                  <c:v>1891.12</c:v>
                </c:pt>
                <c:pt idx="132">
                  <c:v>1892.01</c:v>
                </c:pt>
                <c:pt idx="133">
                  <c:v>1892.02</c:v>
                </c:pt>
                <c:pt idx="134">
                  <c:v>1892.03</c:v>
                </c:pt>
                <c:pt idx="135">
                  <c:v>1892.04</c:v>
                </c:pt>
                <c:pt idx="136">
                  <c:v>1892.05</c:v>
                </c:pt>
                <c:pt idx="137">
                  <c:v>1892.06</c:v>
                </c:pt>
                <c:pt idx="138">
                  <c:v>1892.07</c:v>
                </c:pt>
                <c:pt idx="139">
                  <c:v>1892.08</c:v>
                </c:pt>
                <c:pt idx="140">
                  <c:v>1892.09</c:v>
                </c:pt>
                <c:pt idx="141">
                  <c:v>1892.1</c:v>
                </c:pt>
                <c:pt idx="142">
                  <c:v>1892.11</c:v>
                </c:pt>
                <c:pt idx="143">
                  <c:v>1892.12</c:v>
                </c:pt>
                <c:pt idx="144">
                  <c:v>1893.01</c:v>
                </c:pt>
                <c:pt idx="145">
                  <c:v>1893.02</c:v>
                </c:pt>
                <c:pt idx="146">
                  <c:v>1893.03</c:v>
                </c:pt>
                <c:pt idx="147">
                  <c:v>1893.04</c:v>
                </c:pt>
                <c:pt idx="148">
                  <c:v>1893.05</c:v>
                </c:pt>
                <c:pt idx="149">
                  <c:v>1893.06</c:v>
                </c:pt>
                <c:pt idx="150">
                  <c:v>1893.07</c:v>
                </c:pt>
                <c:pt idx="151">
                  <c:v>1893.08</c:v>
                </c:pt>
                <c:pt idx="152">
                  <c:v>1893.09</c:v>
                </c:pt>
                <c:pt idx="153">
                  <c:v>1893.1</c:v>
                </c:pt>
                <c:pt idx="154">
                  <c:v>1893.11</c:v>
                </c:pt>
                <c:pt idx="155">
                  <c:v>1893.12</c:v>
                </c:pt>
                <c:pt idx="156">
                  <c:v>1894.01</c:v>
                </c:pt>
                <c:pt idx="157">
                  <c:v>1894.02</c:v>
                </c:pt>
                <c:pt idx="158">
                  <c:v>1894.03</c:v>
                </c:pt>
                <c:pt idx="159">
                  <c:v>1894.04</c:v>
                </c:pt>
                <c:pt idx="160">
                  <c:v>1894.05</c:v>
                </c:pt>
                <c:pt idx="161">
                  <c:v>1894.06</c:v>
                </c:pt>
                <c:pt idx="162">
                  <c:v>1894.07</c:v>
                </c:pt>
                <c:pt idx="163">
                  <c:v>1894.08</c:v>
                </c:pt>
                <c:pt idx="164">
                  <c:v>1894.09</c:v>
                </c:pt>
                <c:pt idx="165">
                  <c:v>1894.1</c:v>
                </c:pt>
                <c:pt idx="166">
                  <c:v>1894.11</c:v>
                </c:pt>
                <c:pt idx="167">
                  <c:v>1894.12</c:v>
                </c:pt>
                <c:pt idx="168">
                  <c:v>1895.01</c:v>
                </c:pt>
                <c:pt idx="169">
                  <c:v>1895.02</c:v>
                </c:pt>
                <c:pt idx="170">
                  <c:v>1895.03</c:v>
                </c:pt>
                <c:pt idx="171">
                  <c:v>1895.04</c:v>
                </c:pt>
                <c:pt idx="172">
                  <c:v>1895.05</c:v>
                </c:pt>
                <c:pt idx="173">
                  <c:v>1895.06</c:v>
                </c:pt>
                <c:pt idx="174">
                  <c:v>1895.07</c:v>
                </c:pt>
                <c:pt idx="175">
                  <c:v>1895.08</c:v>
                </c:pt>
                <c:pt idx="176">
                  <c:v>1895.09</c:v>
                </c:pt>
                <c:pt idx="177">
                  <c:v>1895.1</c:v>
                </c:pt>
                <c:pt idx="178">
                  <c:v>1895.11</c:v>
                </c:pt>
                <c:pt idx="179">
                  <c:v>1895.12</c:v>
                </c:pt>
                <c:pt idx="180">
                  <c:v>1896.01</c:v>
                </c:pt>
                <c:pt idx="181">
                  <c:v>1896.02</c:v>
                </c:pt>
                <c:pt idx="182">
                  <c:v>1896.03</c:v>
                </c:pt>
                <c:pt idx="183">
                  <c:v>1896.04</c:v>
                </c:pt>
                <c:pt idx="184">
                  <c:v>1896.05</c:v>
                </c:pt>
                <c:pt idx="185">
                  <c:v>1896.06</c:v>
                </c:pt>
                <c:pt idx="186">
                  <c:v>1896.07</c:v>
                </c:pt>
                <c:pt idx="187">
                  <c:v>1896.08</c:v>
                </c:pt>
                <c:pt idx="188">
                  <c:v>1896.09</c:v>
                </c:pt>
                <c:pt idx="189">
                  <c:v>1896.1</c:v>
                </c:pt>
                <c:pt idx="190">
                  <c:v>1896.11</c:v>
                </c:pt>
                <c:pt idx="191">
                  <c:v>1896.12</c:v>
                </c:pt>
                <c:pt idx="192">
                  <c:v>1897.01</c:v>
                </c:pt>
                <c:pt idx="193">
                  <c:v>1897.02</c:v>
                </c:pt>
                <c:pt idx="194">
                  <c:v>1897.03</c:v>
                </c:pt>
                <c:pt idx="195">
                  <c:v>1897.04</c:v>
                </c:pt>
                <c:pt idx="196">
                  <c:v>1897.05</c:v>
                </c:pt>
                <c:pt idx="197">
                  <c:v>1897.06</c:v>
                </c:pt>
                <c:pt idx="198">
                  <c:v>1897.07</c:v>
                </c:pt>
                <c:pt idx="199">
                  <c:v>1897.08</c:v>
                </c:pt>
                <c:pt idx="200">
                  <c:v>1897.09</c:v>
                </c:pt>
                <c:pt idx="201">
                  <c:v>1897.1</c:v>
                </c:pt>
                <c:pt idx="202">
                  <c:v>1897.11</c:v>
                </c:pt>
                <c:pt idx="203">
                  <c:v>1897.12</c:v>
                </c:pt>
                <c:pt idx="204">
                  <c:v>1898.01</c:v>
                </c:pt>
                <c:pt idx="205">
                  <c:v>1898.02</c:v>
                </c:pt>
                <c:pt idx="206">
                  <c:v>1898.03</c:v>
                </c:pt>
                <c:pt idx="207">
                  <c:v>1898.04</c:v>
                </c:pt>
                <c:pt idx="208">
                  <c:v>1898.05</c:v>
                </c:pt>
                <c:pt idx="209">
                  <c:v>1898.06</c:v>
                </c:pt>
                <c:pt idx="210">
                  <c:v>1898.07</c:v>
                </c:pt>
                <c:pt idx="211">
                  <c:v>1898.08</c:v>
                </c:pt>
                <c:pt idx="212">
                  <c:v>1898.09</c:v>
                </c:pt>
                <c:pt idx="213">
                  <c:v>1898.1</c:v>
                </c:pt>
                <c:pt idx="214">
                  <c:v>1898.11</c:v>
                </c:pt>
                <c:pt idx="215">
                  <c:v>1898.12</c:v>
                </c:pt>
                <c:pt idx="216">
                  <c:v>1899.01</c:v>
                </c:pt>
                <c:pt idx="217">
                  <c:v>1899.02</c:v>
                </c:pt>
                <c:pt idx="218">
                  <c:v>1899.03</c:v>
                </c:pt>
                <c:pt idx="219">
                  <c:v>1899.04</c:v>
                </c:pt>
                <c:pt idx="220">
                  <c:v>1899.05</c:v>
                </c:pt>
                <c:pt idx="221">
                  <c:v>1899.06</c:v>
                </c:pt>
                <c:pt idx="222">
                  <c:v>1899.07</c:v>
                </c:pt>
                <c:pt idx="223">
                  <c:v>1899.08</c:v>
                </c:pt>
                <c:pt idx="224">
                  <c:v>1899.09</c:v>
                </c:pt>
                <c:pt idx="225">
                  <c:v>1899.1</c:v>
                </c:pt>
                <c:pt idx="226">
                  <c:v>1899.11</c:v>
                </c:pt>
                <c:pt idx="227">
                  <c:v>1899.12</c:v>
                </c:pt>
                <c:pt idx="228">
                  <c:v>1900.01</c:v>
                </c:pt>
                <c:pt idx="229">
                  <c:v>1900.02</c:v>
                </c:pt>
                <c:pt idx="230">
                  <c:v>1900.03</c:v>
                </c:pt>
                <c:pt idx="231">
                  <c:v>1900.04</c:v>
                </c:pt>
                <c:pt idx="232">
                  <c:v>1900.05</c:v>
                </c:pt>
                <c:pt idx="233">
                  <c:v>1900.06</c:v>
                </c:pt>
                <c:pt idx="234">
                  <c:v>1900.07</c:v>
                </c:pt>
                <c:pt idx="235">
                  <c:v>1900.08</c:v>
                </c:pt>
                <c:pt idx="236">
                  <c:v>1900.09</c:v>
                </c:pt>
                <c:pt idx="237">
                  <c:v>1900.1</c:v>
                </c:pt>
                <c:pt idx="238">
                  <c:v>1900.11</c:v>
                </c:pt>
                <c:pt idx="239">
                  <c:v>1900.12</c:v>
                </c:pt>
                <c:pt idx="240">
                  <c:v>1901.01</c:v>
                </c:pt>
                <c:pt idx="241">
                  <c:v>1901.02</c:v>
                </c:pt>
                <c:pt idx="242">
                  <c:v>1901.03</c:v>
                </c:pt>
                <c:pt idx="243">
                  <c:v>1901.04</c:v>
                </c:pt>
                <c:pt idx="244">
                  <c:v>1901.05</c:v>
                </c:pt>
                <c:pt idx="245">
                  <c:v>1901.06</c:v>
                </c:pt>
                <c:pt idx="246">
                  <c:v>1901.07</c:v>
                </c:pt>
                <c:pt idx="247">
                  <c:v>1901.08</c:v>
                </c:pt>
                <c:pt idx="248">
                  <c:v>1901.09</c:v>
                </c:pt>
                <c:pt idx="249">
                  <c:v>1901.1</c:v>
                </c:pt>
                <c:pt idx="250">
                  <c:v>1901.11</c:v>
                </c:pt>
                <c:pt idx="251">
                  <c:v>1901.12</c:v>
                </c:pt>
                <c:pt idx="252">
                  <c:v>1902.01</c:v>
                </c:pt>
                <c:pt idx="253">
                  <c:v>1902.02</c:v>
                </c:pt>
                <c:pt idx="254">
                  <c:v>1902.03</c:v>
                </c:pt>
                <c:pt idx="255">
                  <c:v>1902.04</c:v>
                </c:pt>
                <c:pt idx="256">
                  <c:v>1902.05</c:v>
                </c:pt>
                <c:pt idx="257">
                  <c:v>1902.06</c:v>
                </c:pt>
                <c:pt idx="258">
                  <c:v>1902.07</c:v>
                </c:pt>
                <c:pt idx="259">
                  <c:v>1902.08</c:v>
                </c:pt>
                <c:pt idx="260">
                  <c:v>1902.09</c:v>
                </c:pt>
                <c:pt idx="261">
                  <c:v>1902.1</c:v>
                </c:pt>
                <c:pt idx="262">
                  <c:v>1902.11</c:v>
                </c:pt>
                <c:pt idx="263">
                  <c:v>1902.12</c:v>
                </c:pt>
                <c:pt idx="264">
                  <c:v>1903.01</c:v>
                </c:pt>
                <c:pt idx="265">
                  <c:v>1903.02</c:v>
                </c:pt>
                <c:pt idx="266">
                  <c:v>1903.03</c:v>
                </c:pt>
                <c:pt idx="267">
                  <c:v>1903.04</c:v>
                </c:pt>
                <c:pt idx="268">
                  <c:v>1903.05</c:v>
                </c:pt>
                <c:pt idx="269">
                  <c:v>1903.06</c:v>
                </c:pt>
                <c:pt idx="270">
                  <c:v>1903.07</c:v>
                </c:pt>
                <c:pt idx="271">
                  <c:v>1903.08</c:v>
                </c:pt>
                <c:pt idx="272">
                  <c:v>1903.09</c:v>
                </c:pt>
                <c:pt idx="273">
                  <c:v>1903.1</c:v>
                </c:pt>
                <c:pt idx="274">
                  <c:v>1903.11</c:v>
                </c:pt>
                <c:pt idx="275">
                  <c:v>1903.12</c:v>
                </c:pt>
                <c:pt idx="276">
                  <c:v>1904.01</c:v>
                </c:pt>
                <c:pt idx="277">
                  <c:v>1904.02</c:v>
                </c:pt>
                <c:pt idx="278">
                  <c:v>1904.03</c:v>
                </c:pt>
                <c:pt idx="279">
                  <c:v>1904.04</c:v>
                </c:pt>
                <c:pt idx="280">
                  <c:v>1904.05</c:v>
                </c:pt>
                <c:pt idx="281">
                  <c:v>1904.06</c:v>
                </c:pt>
                <c:pt idx="282">
                  <c:v>1904.07</c:v>
                </c:pt>
                <c:pt idx="283">
                  <c:v>1904.08</c:v>
                </c:pt>
                <c:pt idx="284">
                  <c:v>1904.09</c:v>
                </c:pt>
                <c:pt idx="285">
                  <c:v>1904.1</c:v>
                </c:pt>
                <c:pt idx="286">
                  <c:v>1904.11</c:v>
                </c:pt>
                <c:pt idx="287">
                  <c:v>1904.12</c:v>
                </c:pt>
                <c:pt idx="288">
                  <c:v>1905.01</c:v>
                </c:pt>
                <c:pt idx="289">
                  <c:v>1905.02</c:v>
                </c:pt>
                <c:pt idx="290">
                  <c:v>1905.03</c:v>
                </c:pt>
                <c:pt idx="291">
                  <c:v>1905.04</c:v>
                </c:pt>
                <c:pt idx="292">
                  <c:v>1905.05</c:v>
                </c:pt>
                <c:pt idx="293">
                  <c:v>1905.06</c:v>
                </c:pt>
                <c:pt idx="294">
                  <c:v>1905.07</c:v>
                </c:pt>
                <c:pt idx="295">
                  <c:v>1905.08</c:v>
                </c:pt>
                <c:pt idx="296">
                  <c:v>1905.09</c:v>
                </c:pt>
                <c:pt idx="297">
                  <c:v>1905.1</c:v>
                </c:pt>
                <c:pt idx="298">
                  <c:v>1905.11</c:v>
                </c:pt>
                <c:pt idx="299">
                  <c:v>1905.12</c:v>
                </c:pt>
                <c:pt idx="300">
                  <c:v>1906.01</c:v>
                </c:pt>
                <c:pt idx="301">
                  <c:v>1906.02</c:v>
                </c:pt>
                <c:pt idx="302">
                  <c:v>1906.03</c:v>
                </c:pt>
                <c:pt idx="303">
                  <c:v>1906.04</c:v>
                </c:pt>
                <c:pt idx="304">
                  <c:v>1906.05</c:v>
                </c:pt>
                <c:pt idx="305">
                  <c:v>1906.06</c:v>
                </c:pt>
                <c:pt idx="306">
                  <c:v>1906.07</c:v>
                </c:pt>
                <c:pt idx="307">
                  <c:v>1906.08</c:v>
                </c:pt>
                <c:pt idx="308">
                  <c:v>1906.09</c:v>
                </c:pt>
                <c:pt idx="309">
                  <c:v>1906.1</c:v>
                </c:pt>
                <c:pt idx="310">
                  <c:v>1906.11</c:v>
                </c:pt>
                <c:pt idx="311">
                  <c:v>1906.12</c:v>
                </c:pt>
                <c:pt idx="312">
                  <c:v>1907.01</c:v>
                </c:pt>
                <c:pt idx="313">
                  <c:v>1907.02</c:v>
                </c:pt>
                <c:pt idx="314">
                  <c:v>1907.03</c:v>
                </c:pt>
                <c:pt idx="315">
                  <c:v>1907.04</c:v>
                </c:pt>
                <c:pt idx="316">
                  <c:v>1907.05</c:v>
                </c:pt>
                <c:pt idx="317">
                  <c:v>1907.06</c:v>
                </c:pt>
                <c:pt idx="318">
                  <c:v>1907.07</c:v>
                </c:pt>
                <c:pt idx="319">
                  <c:v>1907.08</c:v>
                </c:pt>
                <c:pt idx="320">
                  <c:v>1907.09</c:v>
                </c:pt>
                <c:pt idx="321">
                  <c:v>1907.1</c:v>
                </c:pt>
                <c:pt idx="322">
                  <c:v>1907.11</c:v>
                </c:pt>
                <c:pt idx="323">
                  <c:v>1907.12</c:v>
                </c:pt>
                <c:pt idx="324">
                  <c:v>1908.01</c:v>
                </c:pt>
                <c:pt idx="325">
                  <c:v>1908.02</c:v>
                </c:pt>
                <c:pt idx="326">
                  <c:v>1908.03</c:v>
                </c:pt>
                <c:pt idx="327">
                  <c:v>1908.04</c:v>
                </c:pt>
                <c:pt idx="328">
                  <c:v>1908.05</c:v>
                </c:pt>
                <c:pt idx="329">
                  <c:v>1908.06</c:v>
                </c:pt>
                <c:pt idx="330">
                  <c:v>1908.07</c:v>
                </c:pt>
                <c:pt idx="331">
                  <c:v>1908.08</c:v>
                </c:pt>
                <c:pt idx="332">
                  <c:v>1908.09</c:v>
                </c:pt>
                <c:pt idx="333">
                  <c:v>1908.1</c:v>
                </c:pt>
                <c:pt idx="334">
                  <c:v>1908.11</c:v>
                </c:pt>
                <c:pt idx="335">
                  <c:v>1908.12</c:v>
                </c:pt>
                <c:pt idx="336">
                  <c:v>1909.01</c:v>
                </c:pt>
                <c:pt idx="337">
                  <c:v>1909.02</c:v>
                </c:pt>
                <c:pt idx="338">
                  <c:v>1909.03</c:v>
                </c:pt>
                <c:pt idx="339">
                  <c:v>1909.04</c:v>
                </c:pt>
                <c:pt idx="340">
                  <c:v>1909.05</c:v>
                </c:pt>
                <c:pt idx="341">
                  <c:v>1909.06</c:v>
                </c:pt>
                <c:pt idx="342">
                  <c:v>1909.07</c:v>
                </c:pt>
                <c:pt idx="343">
                  <c:v>1909.08</c:v>
                </c:pt>
                <c:pt idx="344">
                  <c:v>1909.09</c:v>
                </c:pt>
                <c:pt idx="345">
                  <c:v>1909.1</c:v>
                </c:pt>
                <c:pt idx="346">
                  <c:v>1909.11</c:v>
                </c:pt>
                <c:pt idx="347">
                  <c:v>1909.12</c:v>
                </c:pt>
                <c:pt idx="348">
                  <c:v>1910.01</c:v>
                </c:pt>
                <c:pt idx="349">
                  <c:v>1910.02</c:v>
                </c:pt>
                <c:pt idx="350">
                  <c:v>1910.03</c:v>
                </c:pt>
                <c:pt idx="351">
                  <c:v>1910.04</c:v>
                </c:pt>
                <c:pt idx="352">
                  <c:v>1910.05</c:v>
                </c:pt>
                <c:pt idx="353">
                  <c:v>1910.06</c:v>
                </c:pt>
                <c:pt idx="354">
                  <c:v>1910.07</c:v>
                </c:pt>
                <c:pt idx="355">
                  <c:v>1910.08</c:v>
                </c:pt>
                <c:pt idx="356">
                  <c:v>1910.09</c:v>
                </c:pt>
                <c:pt idx="357">
                  <c:v>1910.1</c:v>
                </c:pt>
                <c:pt idx="358">
                  <c:v>1910.11</c:v>
                </c:pt>
                <c:pt idx="359">
                  <c:v>1910.12</c:v>
                </c:pt>
                <c:pt idx="360">
                  <c:v>1911.01</c:v>
                </c:pt>
                <c:pt idx="361">
                  <c:v>1911.02</c:v>
                </c:pt>
                <c:pt idx="362">
                  <c:v>1911.03</c:v>
                </c:pt>
                <c:pt idx="363">
                  <c:v>1911.04</c:v>
                </c:pt>
                <c:pt idx="364">
                  <c:v>1911.05</c:v>
                </c:pt>
                <c:pt idx="365">
                  <c:v>1911.06</c:v>
                </c:pt>
                <c:pt idx="366">
                  <c:v>1911.07</c:v>
                </c:pt>
                <c:pt idx="367">
                  <c:v>1911.08</c:v>
                </c:pt>
                <c:pt idx="368">
                  <c:v>1911.09</c:v>
                </c:pt>
                <c:pt idx="369">
                  <c:v>1911.1</c:v>
                </c:pt>
                <c:pt idx="370">
                  <c:v>1911.11</c:v>
                </c:pt>
                <c:pt idx="371">
                  <c:v>1911.12</c:v>
                </c:pt>
                <c:pt idx="372">
                  <c:v>1912.01</c:v>
                </c:pt>
                <c:pt idx="373">
                  <c:v>1912.02</c:v>
                </c:pt>
                <c:pt idx="374">
                  <c:v>1912.03</c:v>
                </c:pt>
                <c:pt idx="375">
                  <c:v>1912.04</c:v>
                </c:pt>
                <c:pt idx="376">
                  <c:v>1912.05</c:v>
                </c:pt>
                <c:pt idx="377">
                  <c:v>1912.06</c:v>
                </c:pt>
                <c:pt idx="378">
                  <c:v>1912.07</c:v>
                </c:pt>
                <c:pt idx="379">
                  <c:v>1912.08</c:v>
                </c:pt>
                <c:pt idx="380">
                  <c:v>1912.09</c:v>
                </c:pt>
                <c:pt idx="381">
                  <c:v>1912.1</c:v>
                </c:pt>
                <c:pt idx="382">
                  <c:v>1912.11</c:v>
                </c:pt>
                <c:pt idx="383">
                  <c:v>1912.12</c:v>
                </c:pt>
                <c:pt idx="384">
                  <c:v>1913.01</c:v>
                </c:pt>
                <c:pt idx="385">
                  <c:v>1913.02</c:v>
                </c:pt>
                <c:pt idx="386">
                  <c:v>1913.03</c:v>
                </c:pt>
                <c:pt idx="387">
                  <c:v>1913.04</c:v>
                </c:pt>
                <c:pt idx="388">
                  <c:v>1913.05</c:v>
                </c:pt>
                <c:pt idx="389">
                  <c:v>1913.06</c:v>
                </c:pt>
                <c:pt idx="390">
                  <c:v>1913.07</c:v>
                </c:pt>
                <c:pt idx="391">
                  <c:v>1913.08</c:v>
                </c:pt>
                <c:pt idx="392">
                  <c:v>1913.09</c:v>
                </c:pt>
                <c:pt idx="393">
                  <c:v>1913.1</c:v>
                </c:pt>
                <c:pt idx="394">
                  <c:v>1913.11</c:v>
                </c:pt>
                <c:pt idx="395">
                  <c:v>1913.12</c:v>
                </c:pt>
                <c:pt idx="396">
                  <c:v>1914.01</c:v>
                </c:pt>
                <c:pt idx="397">
                  <c:v>1914.02</c:v>
                </c:pt>
                <c:pt idx="398">
                  <c:v>1914.03</c:v>
                </c:pt>
                <c:pt idx="399">
                  <c:v>1914.04</c:v>
                </c:pt>
                <c:pt idx="400">
                  <c:v>1914.05</c:v>
                </c:pt>
                <c:pt idx="401">
                  <c:v>1914.06</c:v>
                </c:pt>
                <c:pt idx="402">
                  <c:v>1914.07</c:v>
                </c:pt>
                <c:pt idx="403">
                  <c:v>1914.08</c:v>
                </c:pt>
                <c:pt idx="404">
                  <c:v>1914.09</c:v>
                </c:pt>
                <c:pt idx="405">
                  <c:v>1914.1</c:v>
                </c:pt>
                <c:pt idx="406">
                  <c:v>1914.11</c:v>
                </c:pt>
                <c:pt idx="407">
                  <c:v>1914.12</c:v>
                </c:pt>
                <c:pt idx="408">
                  <c:v>1915.01</c:v>
                </c:pt>
                <c:pt idx="409">
                  <c:v>1915.02</c:v>
                </c:pt>
                <c:pt idx="410">
                  <c:v>1915.03</c:v>
                </c:pt>
                <c:pt idx="411">
                  <c:v>1915.04</c:v>
                </c:pt>
                <c:pt idx="412">
                  <c:v>1915.05</c:v>
                </c:pt>
                <c:pt idx="413">
                  <c:v>1915.06</c:v>
                </c:pt>
                <c:pt idx="414">
                  <c:v>1915.07</c:v>
                </c:pt>
                <c:pt idx="415">
                  <c:v>1915.08</c:v>
                </c:pt>
                <c:pt idx="416">
                  <c:v>1915.09</c:v>
                </c:pt>
                <c:pt idx="417">
                  <c:v>1915.1</c:v>
                </c:pt>
                <c:pt idx="418">
                  <c:v>1915.11</c:v>
                </c:pt>
                <c:pt idx="419">
                  <c:v>1915.12</c:v>
                </c:pt>
                <c:pt idx="420">
                  <c:v>1916.01</c:v>
                </c:pt>
                <c:pt idx="421">
                  <c:v>1916.02</c:v>
                </c:pt>
                <c:pt idx="422">
                  <c:v>1916.03</c:v>
                </c:pt>
                <c:pt idx="423">
                  <c:v>1916.04</c:v>
                </c:pt>
                <c:pt idx="424">
                  <c:v>1916.05</c:v>
                </c:pt>
                <c:pt idx="425">
                  <c:v>1916.06</c:v>
                </c:pt>
                <c:pt idx="426">
                  <c:v>1916.07</c:v>
                </c:pt>
                <c:pt idx="427">
                  <c:v>1916.08</c:v>
                </c:pt>
                <c:pt idx="428">
                  <c:v>1916.09</c:v>
                </c:pt>
                <c:pt idx="429">
                  <c:v>1916.1</c:v>
                </c:pt>
                <c:pt idx="430">
                  <c:v>1916.11</c:v>
                </c:pt>
                <c:pt idx="431">
                  <c:v>1916.12</c:v>
                </c:pt>
                <c:pt idx="432">
                  <c:v>1917.01</c:v>
                </c:pt>
                <c:pt idx="433">
                  <c:v>1917.02</c:v>
                </c:pt>
                <c:pt idx="434">
                  <c:v>1917.03</c:v>
                </c:pt>
                <c:pt idx="435">
                  <c:v>1917.04</c:v>
                </c:pt>
                <c:pt idx="436">
                  <c:v>1917.05</c:v>
                </c:pt>
                <c:pt idx="437">
                  <c:v>1917.06</c:v>
                </c:pt>
                <c:pt idx="438">
                  <c:v>1917.07</c:v>
                </c:pt>
                <c:pt idx="439">
                  <c:v>1917.08</c:v>
                </c:pt>
                <c:pt idx="440">
                  <c:v>1917.09</c:v>
                </c:pt>
                <c:pt idx="441">
                  <c:v>1917.1</c:v>
                </c:pt>
                <c:pt idx="442">
                  <c:v>1917.11</c:v>
                </c:pt>
                <c:pt idx="443">
                  <c:v>1917.12</c:v>
                </c:pt>
                <c:pt idx="444">
                  <c:v>1918.01</c:v>
                </c:pt>
                <c:pt idx="445">
                  <c:v>1918.02</c:v>
                </c:pt>
                <c:pt idx="446">
                  <c:v>1918.03</c:v>
                </c:pt>
                <c:pt idx="447">
                  <c:v>1918.04</c:v>
                </c:pt>
                <c:pt idx="448">
                  <c:v>1918.05</c:v>
                </c:pt>
                <c:pt idx="449">
                  <c:v>1918.06</c:v>
                </c:pt>
                <c:pt idx="450">
                  <c:v>1918.07</c:v>
                </c:pt>
                <c:pt idx="451">
                  <c:v>1918.08</c:v>
                </c:pt>
                <c:pt idx="452">
                  <c:v>1918.09</c:v>
                </c:pt>
                <c:pt idx="453">
                  <c:v>1918.1</c:v>
                </c:pt>
                <c:pt idx="454">
                  <c:v>1918.11</c:v>
                </c:pt>
                <c:pt idx="455">
                  <c:v>1918.12</c:v>
                </c:pt>
                <c:pt idx="456">
                  <c:v>1919.01</c:v>
                </c:pt>
                <c:pt idx="457">
                  <c:v>1919.02</c:v>
                </c:pt>
                <c:pt idx="458">
                  <c:v>1919.03</c:v>
                </c:pt>
                <c:pt idx="459">
                  <c:v>1919.04</c:v>
                </c:pt>
                <c:pt idx="460">
                  <c:v>1919.05</c:v>
                </c:pt>
                <c:pt idx="461">
                  <c:v>1919.06</c:v>
                </c:pt>
                <c:pt idx="462">
                  <c:v>1919.07</c:v>
                </c:pt>
                <c:pt idx="463">
                  <c:v>1919.08</c:v>
                </c:pt>
                <c:pt idx="464">
                  <c:v>1919.09</c:v>
                </c:pt>
                <c:pt idx="465">
                  <c:v>1919.1</c:v>
                </c:pt>
                <c:pt idx="466">
                  <c:v>1919.11</c:v>
                </c:pt>
                <c:pt idx="467">
                  <c:v>1919.12</c:v>
                </c:pt>
                <c:pt idx="468">
                  <c:v>1920.01</c:v>
                </c:pt>
                <c:pt idx="469">
                  <c:v>1920.02</c:v>
                </c:pt>
                <c:pt idx="470">
                  <c:v>1920.03</c:v>
                </c:pt>
                <c:pt idx="471">
                  <c:v>1920.04</c:v>
                </c:pt>
                <c:pt idx="472">
                  <c:v>1920.05</c:v>
                </c:pt>
                <c:pt idx="473">
                  <c:v>1920.06</c:v>
                </c:pt>
                <c:pt idx="474">
                  <c:v>1920.07</c:v>
                </c:pt>
                <c:pt idx="475">
                  <c:v>1920.08</c:v>
                </c:pt>
                <c:pt idx="476">
                  <c:v>1920.09</c:v>
                </c:pt>
                <c:pt idx="477">
                  <c:v>1920.1</c:v>
                </c:pt>
                <c:pt idx="478">
                  <c:v>1920.11</c:v>
                </c:pt>
                <c:pt idx="479">
                  <c:v>1920.12</c:v>
                </c:pt>
                <c:pt idx="480">
                  <c:v>1921.01</c:v>
                </c:pt>
                <c:pt idx="481">
                  <c:v>1921.02</c:v>
                </c:pt>
                <c:pt idx="482">
                  <c:v>1921.03</c:v>
                </c:pt>
                <c:pt idx="483">
                  <c:v>1921.04</c:v>
                </c:pt>
                <c:pt idx="484">
                  <c:v>1921.05</c:v>
                </c:pt>
                <c:pt idx="485">
                  <c:v>1921.06</c:v>
                </c:pt>
                <c:pt idx="486">
                  <c:v>1921.07</c:v>
                </c:pt>
                <c:pt idx="487">
                  <c:v>1921.08</c:v>
                </c:pt>
                <c:pt idx="488">
                  <c:v>1921.09</c:v>
                </c:pt>
                <c:pt idx="489">
                  <c:v>1921.1</c:v>
                </c:pt>
                <c:pt idx="490">
                  <c:v>1921.11</c:v>
                </c:pt>
                <c:pt idx="491">
                  <c:v>1921.12</c:v>
                </c:pt>
                <c:pt idx="492">
                  <c:v>1922.01</c:v>
                </c:pt>
                <c:pt idx="493">
                  <c:v>1922.02</c:v>
                </c:pt>
                <c:pt idx="494">
                  <c:v>1922.03</c:v>
                </c:pt>
                <c:pt idx="495">
                  <c:v>1922.04</c:v>
                </c:pt>
                <c:pt idx="496">
                  <c:v>1922.05</c:v>
                </c:pt>
                <c:pt idx="497">
                  <c:v>1922.06</c:v>
                </c:pt>
                <c:pt idx="498">
                  <c:v>1922.07</c:v>
                </c:pt>
                <c:pt idx="499">
                  <c:v>1922.08</c:v>
                </c:pt>
                <c:pt idx="500">
                  <c:v>1922.09</c:v>
                </c:pt>
                <c:pt idx="501">
                  <c:v>1922.1</c:v>
                </c:pt>
                <c:pt idx="502">
                  <c:v>1922.11</c:v>
                </c:pt>
                <c:pt idx="503">
                  <c:v>1922.12</c:v>
                </c:pt>
                <c:pt idx="504">
                  <c:v>1923.01</c:v>
                </c:pt>
                <c:pt idx="505">
                  <c:v>1923.02</c:v>
                </c:pt>
                <c:pt idx="506">
                  <c:v>1923.03</c:v>
                </c:pt>
                <c:pt idx="507">
                  <c:v>1923.04</c:v>
                </c:pt>
                <c:pt idx="508">
                  <c:v>1923.05</c:v>
                </c:pt>
                <c:pt idx="509">
                  <c:v>1923.06</c:v>
                </c:pt>
                <c:pt idx="510">
                  <c:v>1923.07</c:v>
                </c:pt>
                <c:pt idx="511">
                  <c:v>1923.08</c:v>
                </c:pt>
                <c:pt idx="512">
                  <c:v>1923.09</c:v>
                </c:pt>
                <c:pt idx="513">
                  <c:v>1923.1</c:v>
                </c:pt>
                <c:pt idx="514">
                  <c:v>1923.11</c:v>
                </c:pt>
                <c:pt idx="515">
                  <c:v>1923.12</c:v>
                </c:pt>
                <c:pt idx="516">
                  <c:v>1924.01</c:v>
                </c:pt>
                <c:pt idx="517">
                  <c:v>1924.02</c:v>
                </c:pt>
                <c:pt idx="518">
                  <c:v>1924.03</c:v>
                </c:pt>
                <c:pt idx="519">
                  <c:v>1924.04</c:v>
                </c:pt>
                <c:pt idx="520">
                  <c:v>1924.05</c:v>
                </c:pt>
                <c:pt idx="521">
                  <c:v>1924.06</c:v>
                </c:pt>
                <c:pt idx="522">
                  <c:v>1924.07</c:v>
                </c:pt>
                <c:pt idx="523">
                  <c:v>1924.08</c:v>
                </c:pt>
                <c:pt idx="524">
                  <c:v>1924.09</c:v>
                </c:pt>
                <c:pt idx="525">
                  <c:v>1924.1</c:v>
                </c:pt>
                <c:pt idx="526">
                  <c:v>1924.11</c:v>
                </c:pt>
                <c:pt idx="527">
                  <c:v>1924.12</c:v>
                </c:pt>
                <c:pt idx="528">
                  <c:v>1925.01</c:v>
                </c:pt>
                <c:pt idx="529">
                  <c:v>1925.02</c:v>
                </c:pt>
                <c:pt idx="530">
                  <c:v>1925.03</c:v>
                </c:pt>
                <c:pt idx="531">
                  <c:v>1925.04</c:v>
                </c:pt>
                <c:pt idx="532">
                  <c:v>1925.05</c:v>
                </c:pt>
                <c:pt idx="533">
                  <c:v>1925.06</c:v>
                </c:pt>
                <c:pt idx="534">
                  <c:v>1925.07</c:v>
                </c:pt>
                <c:pt idx="535">
                  <c:v>1925.08</c:v>
                </c:pt>
                <c:pt idx="536">
                  <c:v>1925.09</c:v>
                </c:pt>
                <c:pt idx="537">
                  <c:v>1925.1</c:v>
                </c:pt>
                <c:pt idx="538">
                  <c:v>1925.11</c:v>
                </c:pt>
                <c:pt idx="539">
                  <c:v>1925.12</c:v>
                </c:pt>
                <c:pt idx="540">
                  <c:v>1926.01</c:v>
                </c:pt>
                <c:pt idx="541">
                  <c:v>1926.02</c:v>
                </c:pt>
                <c:pt idx="542">
                  <c:v>1926.03</c:v>
                </c:pt>
                <c:pt idx="543">
                  <c:v>1926.04</c:v>
                </c:pt>
                <c:pt idx="544">
                  <c:v>1926.05</c:v>
                </c:pt>
                <c:pt idx="545">
                  <c:v>1926.06</c:v>
                </c:pt>
                <c:pt idx="546">
                  <c:v>1926.07</c:v>
                </c:pt>
                <c:pt idx="547">
                  <c:v>1926.08</c:v>
                </c:pt>
                <c:pt idx="548">
                  <c:v>1926.09</c:v>
                </c:pt>
                <c:pt idx="549">
                  <c:v>1926.1</c:v>
                </c:pt>
                <c:pt idx="550">
                  <c:v>1926.11</c:v>
                </c:pt>
                <c:pt idx="551">
                  <c:v>1926.12</c:v>
                </c:pt>
                <c:pt idx="552">
                  <c:v>1927.01</c:v>
                </c:pt>
                <c:pt idx="553">
                  <c:v>1927.02</c:v>
                </c:pt>
                <c:pt idx="554">
                  <c:v>1927.03</c:v>
                </c:pt>
                <c:pt idx="555">
                  <c:v>1927.04</c:v>
                </c:pt>
                <c:pt idx="556">
                  <c:v>1927.05</c:v>
                </c:pt>
                <c:pt idx="557">
                  <c:v>1927.06</c:v>
                </c:pt>
                <c:pt idx="558">
                  <c:v>1927.07</c:v>
                </c:pt>
                <c:pt idx="559">
                  <c:v>1927.08</c:v>
                </c:pt>
                <c:pt idx="560">
                  <c:v>1927.09</c:v>
                </c:pt>
                <c:pt idx="561">
                  <c:v>1927.1</c:v>
                </c:pt>
                <c:pt idx="562">
                  <c:v>1927.11</c:v>
                </c:pt>
                <c:pt idx="563">
                  <c:v>1927.12</c:v>
                </c:pt>
                <c:pt idx="564">
                  <c:v>1928.01</c:v>
                </c:pt>
                <c:pt idx="565">
                  <c:v>1928.02</c:v>
                </c:pt>
                <c:pt idx="566">
                  <c:v>1928.03</c:v>
                </c:pt>
                <c:pt idx="567">
                  <c:v>1928.04</c:v>
                </c:pt>
                <c:pt idx="568">
                  <c:v>1928.05</c:v>
                </c:pt>
                <c:pt idx="569">
                  <c:v>1928.06</c:v>
                </c:pt>
                <c:pt idx="570">
                  <c:v>1928.07</c:v>
                </c:pt>
                <c:pt idx="571">
                  <c:v>1928.08</c:v>
                </c:pt>
                <c:pt idx="572">
                  <c:v>1928.09</c:v>
                </c:pt>
                <c:pt idx="573">
                  <c:v>1928.1</c:v>
                </c:pt>
                <c:pt idx="574">
                  <c:v>1928.11</c:v>
                </c:pt>
                <c:pt idx="575">
                  <c:v>1928.12</c:v>
                </c:pt>
                <c:pt idx="576">
                  <c:v>1929.01</c:v>
                </c:pt>
                <c:pt idx="577">
                  <c:v>1929.02</c:v>
                </c:pt>
                <c:pt idx="578">
                  <c:v>1929.03</c:v>
                </c:pt>
                <c:pt idx="579">
                  <c:v>1929.04</c:v>
                </c:pt>
                <c:pt idx="580">
                  <c:v>1929.05</c:v>
                </c:pt>
                <c:pt idx="581">
                  <c:v>1929.06</c:v>
                </c:pt>
                <c:pt idx="582">
                  <c:v>1929.07</c:v>
                </c:pt>
                <c:pt idx="583">
                  <c:v>1929.08</c:v>
                </c:pt>
                <c:pt idx="584">
                  <c:v>1929.09</c:v>
                </c:pt>
                <c:pt idx="585">
                  <c:v>1929.1</c:v>
                </c:pt>
                <c:pt idx="586">
                  <c:v>1929.11</c:v>
                </c:pt>
                <c:pt idx="587">
                  <c:v>1929.12</c:v>
                </c:pt>
                <c:pt idx="588">
                  <c:v>1930.01</c:v>
                </c:pt>
                <c:pt idx="589">
                  <c:v>1930.02</c:v>
                </c:pt>
                <c:pt idx="590">
                  <c:v>1930.03</c:v>
                </c:pt>
                <c:pt idx="591">
                  <c:v>1930.04</c:v>
                </c:pt>
                <c:pt idx="592">
                  <c:v>1930.05</c:v>
                </c:pt>
                <c:pt idx="593">
                  <c:v>1930.06</c:v>
                </c:pt>
                <c:pt idx="594">
                  <c:v>1930.07</c:v>
                </c:pt>
                <c:pt idx="595">
                  <c:v>1930.08</c:v>
                </c:pt>
                <c:pt idx="596">
                  <c:v>1930.09</c:v>
                </c:pt>
                <c:pt idx="597">
                  <c:v>1930.1</c:v>
                </c:pt>
                <c:pt idx="598">
                  <c:v>1930.11</c:v>
                </c:pt>
                <c:pt idx="599">
                  <c:v>1930.12</c:v>
                </c:pt>
                <c:pt idx="600">
                  <c:v>1931.01</c:v>
                </c:pt>
                <c:pt idx="601">
                  <c:v>1931.02</c:v>
                </c:pt>
                <c:pt idx="602">
                  <c:v>1931.03</c:v>
                </c:pt>
                <c:pt idx="603">
                  <c:v>1931.04</c:v>
                </c:pt>
                <c:pt idx="604">
                  <c:v>1931.05</c:v>
                </c:pt>
                <c:pt idx="605">
                  <c:v>1931.06</c:v>
                </c:pt>
                <c:pt idx="606">
                  <c:v>1931.07</c:v>
                </c:pt>
                <c:pt idx="607">
                  <c:v>1931.08</c:v>
                </c:pt>
                <c:pt idx="608">
                  <c:v>1931.09</c:v>
                </c:pt>
                <c:pt idx="609">
                  <c:v>1931.1</c:v>
                </c:pt>
                <c:pt idx="610">
                  <c:v>1931.11</c:v>
                </c:pt>
                <c:pt idx="611">
                  <c:v>1931.12</c:v>
                </c:pt>
                <c:pt idx="612">
                  <c:v>1932.01</c:v>
                </c:pt>
                <c:pt idx="613">
                  <c:v>1932.02</c:v>
                </c:pt>
                <c:pt idx="614">
                  <c:v>1932.03</c:v>
                </c:pt>
                <c:pt idx="615">
                  <c:v>1932.04</c:v>
                </c:pt>
                <c:pt idx="616">
                  <c:v>1932.05</c:v>
                </c:pt>
                <c:pt idx="617">
                  <c:v>1932.06</c:v>
                </c:pt>
                <c:pt idx="618">
                  <c:v>1932.07</c:v>
                </c:pt>
                <c:pt idx="619">
                  <c:v>1932.08</c:v>
                </c:pt>
                <c:pt idx="620">
                  <c:v>1932.09</c:v>
                </c:pt>
                <c:pt idx="621">
                  <c:v>1932.1</c:v>
                </c:pt>
                <c:pt idx="622">
                  <c:v>1932.11</c:v>
                </c:pt>
                <c:pt idx="623">
                  <c:v>1932.12</c:v>
                </c:pt>
                <c:pt idx="624">
                  <c:v>1933.01</c:v>
                </c:pt>
                <c:pt idx="625">
                  <c:v>1933.02</c:v>
                </c:pt>
                <c:pt idx="626">
                  <c:v>1933.03</c:v>
                </c:pt>
                <c:pt idx="627">
                  <c:v>1933.04</c:v>
                </c:pt>
                <c:pt idx="628">
                  <c:v>1933.05</c:v>
                </c:pt>
                <c:pt idx="629">
                  <c:v>1933.06</c:v>
                </c:pt>
                <c:pt idx="630">
                  <c:v>1933.07</c:v>
                </c:pt>
                <c:pt idx="631">
                  <c:v>1933.08</c:v>
                </c:pt>
                <c:pt idx="632">
                  <c:v>1933.09</c:v>
                </c:pt>
                <c:pt idx="633">
                  <c:v>1933.1</c:v>
                </c:pt>
                <c:pt idx="634">
                  <c:v>1933.11</c:v>
                </c:pt>
                <c:pt idx="635">
                  <c:v>1933.12</c:v>
                </c:pt>
                <c:pt idx="636">
                  <c:v>1934.01</c:v>
                </c:pt>
                <c:pt idx="637">
                  <c:v>1934.02</c:v>
                </c:pt>
                <c:pt idx="638">
                  <c:v>1934.03</c:v>
                </c:pt>
                <c:pt idx="639">
                  <c:v>1934.04</c:v>
                </c:pt>
                <c:pt idx="640">
                  <c:v>1934.05</c:v>
                </c:pt>
                <c:pt idx="641">
                  <c:v>1934.06</c:v>
                </c:pt>
                <c:pt idx="642">
                  <c:v>1934.07</c:v>
                </c:pt>
                <c:pt idx="643">
                  <c:v>1934.08</c:v>
                </c:pt>
                <c:pt idx="644">
                  <c:v>1934.09</c:v>
                </c:pt>
                <c:pt idx="645">
                  <c:v>1934.1</c:v>
                </c:pt>
                <c:pt idx="646">
                  <c:v>1934.11</c:v>
                </c:pt>
                <c:pt idx="647">
                  <c:v>1934.12</c:v>
                </c:pt>
                <c:pt idx="648">
                  <c:v>1935.01</c:v>
                </c:pt>
                <c:pt idx="649">
                  <c:v>1935.02</c:v>
                </c:pt>
                <c:pt idx="650">
                  <c:v>1935.03</c:v>
                </c:pt>
                <c:pt idx="651">
                  <c:v>1935.04</c:v>
                </c:pt>
                <c:pt idx="652">
                  <c:v>1935.05</c:v>
                </c:pt>
                <c:pt idx="653">
                  <c:v>1935.06</c:v>
                </c:pt>
                <c:pt idx="654">
                  <c:v>1935.07</c:v>
                </c:pt>
                <c:pt idx="655">
                  <c:v>1935.08</c:v>
                </c:pt>
                <c:pt idx="656">
                  <c:v>1935.09</c:v>
                </c:pt>
                <c:pt idx="657">
                  <c:v>1935.1</c:v>
                </c:pt>
                <c:pt idx="658">
                  <c:v>1935.11</c:v>
                </c:pt>
                <c:pt idx="659">
                  <c:v>1935.12</c:v>
                </c:pt>
                <c:pt idx="660">
                  <c:v>1936.01</c:v>
                </c:pt>
                <c:pt idx="661">
                  <c:v>1936.02</c:v>
                </c:pt>
                <c:pt idx="662">
                  <c:v>1936.03</c:v>
                </c:pt>
                <c:pt idx="663">
                  <c:v>1936.04</c:v>
                </c:pt>
                <c:pt idx="664">
                  <c:v>1936.05</c:v>
                </c:pt>
                <c:pt idx="665">
                  <c:v>1936.06</c:v>
                </c:pt>
                <c:pt idx="666">
                  <c:v>1936.07</c:v>
                </c:pt>
                <c:pt idx="667">
                  <c:v>1936.08</c:v>
                </c:pt>
                <c:pt idx="668">
                  <c:v>1936.09</c:v>
                </c:pt>
                <c:pt idx="669">
                  <c:v>1936.1</c:v>
                </c:pt>
                <c:pt idx="670">
                  <c:v>1936.11</c:v>
                </c:pt>
                <c:pt idx="671">
                  <c:v>1936.12</c:v>
                </c:pt>
                <c:pt idx="672">
                  <c:v>1937.01</c:v>
                </c:pt>
                <c:pt idx="673">
                  <c:v>1937.02</c:v>
                </c:pt>
                <c:pt idx="674">
                  <c:v>1937.03</c:v>
                </c:pt>
                <c:pt idx="675">
                  <c:v>1937.04</c:v>
                </c:pt>
                <c:pt idx="676">
                  <c:v>1937.05</c:v>
                </c:pt>
                <c:pt idx="677">
                  <c:v>1937.06</c:v>
                </c:pt>
                <c:pt idx="678">
                  <c:v>1937.07</c:v>
                </c:pt>
                <c:pt idx="679">
                  <c:v>1937.08</c:v>
                </c:pt>
                <c:pt idx="680">
                  <c:v>1937.09</c:v>
                </c:pt>
                <c:pt idx="681">
                  <c:v>1937.1</c:v>
                </c:pt>
                <c:pt idx="682">
                  <c:v>1937.11</c:v>
                </c:pt>
                <c:pt idx="683">
                  <c:v>1937.12</c:v>
                </c:pt>
                <c:pt idx="684">
                  <c:v>1938.01</c:v>
                </c:pt>
                <c:pt idx="685">
                  <c:v>1938.02</c:v>
                </c:pt>
                <c:pt idx="686">
                  <c:v>1938.03</c:v>
                </c:pt>
                <c:pt idx="687">
                  <c:v>1938.04</c:v>
                </c:pt>
                <c:pt idx="688">
                  <c:v>1938.05</c:v>
                </c:pt>
                <c:pt idx="689">
                  <c:v>1938.06</c:v>
                </c:pt>
                <c:pt idx="690">
                  <c:v>1938.07</c:v>
                </c:pt>
                <c:pt idx="691">
                  <c:v>1938.08</c:v>
                </c:pt>
                <c:pt idx="692">
                  <c:v>1938.09</c:v>
                </c:pt>
                <c:pt idx="693">
                  <c:v>1938.1</c:v>
                </c:pt>
                <c:pt idx="694">
                  <c:v>1938.11</c:v>
                </c:pt>
                <c:pt idx="695">
                  <c:v>1938.12</c:v>
                </c:pt>
                <c:pt idx="696">
                  <c:v>1939.01</c:v>
                </c:pt>
                <c:pt idx="697">
                  <c:v>1939.02</c:v>
                </c:pt>
                <c:pt idx="698">
                  <c:v>1939.03</c:v>
                </c:pt>
                <c:pt idx="699">
                  <c:v>1939.04</c:v>
                </c:pt>
                <c:pt idx="700">
                  <c:v>1939.05</c:v>
                </c:pt>
                <c:pt idx="701">
                  <c:v>1939.06</c:v>
                </c:pt>
                <c:pt idx="702">
                  <c:v>1939.07</c:v>
                </c:pt>
                <c:pt idx="703">
                  <c:v>1939.08</c:v>
                </c:pt>
                <c:pt idx="704">
                  <c:v>1939.09</c:v>
                </c:pt>
                <c:pt idx="705">
                  <c:v>1939.1</c:v>
                </c:pt>
                <c:pt idx="706">
                  <c:v>1939.11</c:v>
                </c:pt>
                <c:pt idx="707">
                  <c:v>1939.12</c:v>
                </c:pt>
                <c:pt idx="708">
                  <c:v>1940.01</c:v>
                </c:pt>
                <c:pt idx="709">
                  <c:v>1940.02</c:v>
                </c:pt>
                <c:pt idx="710">
                  <c:v>1940.03</c:v>
                </c:pt>
                <c:pt idx="711">
                  <c:v>1940.04</c:v>
                </c:pt>
                <c:pt idx="712">
                  <c:v>1940.05</c:v>
                </c:pt>
                <c:pt idx="713">
                  <c:v>1940.06</c:v>
                </c:pt>
                <c:pt idx="714">
                  <c:v>1940.07</c:v>
                </c:pt>
                <c:pt idx="715">
                  <c:v>1940.08</c:v>
                </c:pt>
                <c:pt idx="716">
                  <c:v>1940.09</c:v>
                </c:pt>
                <c:pt idx="717">
                  <c:v>1940.1</c:v>
                </c:pt>
                <c:pt idx="718">
                  <c:v>1940.11</c:v>
                </c:pt>
                <c:pt idx="719">
                  <c:v>1940.12</c:v>
                </c:pt>
                <c:pt idx="720">
                  <c:v>1941.01</c:v>
                </c:pt>
                <c:pt idx="721">
                  <c:v>1941.02</c:v>
                </c:pt>
                <c:pt idx="722">
                  <c:v>1941.03</c:v>
                </c:pt>
                <c:pt idx="723">
                  <c:v>1941.04</c:v>
                </c:pt>
                <c:pt idx="724">
                  <c:v>1941.05</c:v>
                </c:pt>
                <c:pt idx="725">
                  <c:v>1941.06</c:v>
                </c:pt>
                <c:pt idx="726">
                  <c:v>1941.07</c:v>
                </c:pt>
                <c:pt idx="727">
                  <c:v>1941.08</c:v>
                </c:pt>
                <c:pt idx="728">
                  <c:v>1941.09</c:v>
                </c:pt>
                <c:pt idx="729">
                  <c:v>1941.1</c:v>
                </c:pt>
                <c:pt idx="730">
                  <c:v>1941.11</c:v>
                </c:pt>
                <c:pt idx="731">
                  <c:v>1941.12</c:v>
                </c:pt>
                <c:pt idx="732">
                  <c:v>1942.01</c:v>
                </c:pt>
                <c:pt idx="733">
                  <c:v>1942.02</c:v>
                </c:pt>
                <c:pt idx="734">
                  <c:v>1942.03</c:v>
                </c:pt>
                <c:pt idx="735">
                  <c:v>1942.04</c:v>
                </c:pt>
                <c:pt idx="736">
                  <c:v>1942.05</c:v>
                </c:pt>
                <c:pt idx="737">
                  <c:v>1942.06</c:v>
                </c:pt>
                <c:pt idx="738">
                  <c:v>1942.07</c:v>
                </c:pt>
                <c:pt idx="739">
                  <c:v>1942.08</c:v>
                </c:pt>
                <c:pt idx="740">
                  <c:v>1942.09</c:v>
                </c:pt>
                <c:pt idx="741">
                  <c:v>1942.1</c:v>
                </c:pt>
                <c:pt idx="742">
                  <c:v>1942.11</c:v>
                </c:pt>
                <c:pt idx="743">
                  <c:v>1942.12</c:v>
                </c:pt>
                <c:pt idx="744">
                  <c:v>1943.01</c:v>
                </c:pt>
                <c:pt idx="745">
                  <c:v>1943.02</c:v>
                </c:pt>
                <c:pt idx="746">
                  <c:v>1943.03</c:v>
                </c:pt>
                <c:pt idx="747">
                  <c:v>1943.04</c:v>
                </c:pt>
                <c:pt idx="748">
                  <c:v>1943.05</c:v>
                </c:pt>
                <c:pt idx="749">
                  <c:v>1943.06</c:v>
                </c:pt>
                <c:pt idx="750">
                  <c:v>1943.07</c:v>
                </c:pt>
                <c:pt idx="751">
                  <c:v>1943.08</c:v>
                </c:pt>
                <c:pt idx="752">
                  <c:v>1943.09</c:v>
                </c:pt>
                <c:pt idx="753">
                  <c:v>1943.1</c:v>
                </c:pt>
                <c:pt idx="754">
                  <c:v>1943.11</c:v>
                </c:pt>
                <c:pt idx="755">
                  <c:v>1943.12</c:v>
                </c:pt>
                <c:pt idx="756">
                  <c:v>1944.01</c:v>
                </c:pt>
                <c:pt idx="757">
                  <c:v>1944.02</c:v>
                </c:pt>
                <c:pt idx="758">
                  <c:v>1944.03</c:v>
                </c:pt>
                <c:pt idx="759">
                  <c:v>1944.04</c:v>
                </c:pt>
                <c:pt idx="760">
                  <c:v>1944.05</c:v>
                </c:pt>
                <c:pt idx="761">
                  <c:v>1944.06</c:v>
                </c:pt>
                <c:pt idx="762">
                  <c:v>1944.07</c:v>
                </c:pt>
                <c:pt idx="763">
                  <c:v>1944.08</c:v>
                </c:pt>
                <c:pt idx="764">
                  <c:v>1944.09</c:v>
                </c:pt>
                <c:pt idx="765">
                  <c:v>1944.1</c:v>
                </c:pt>
                <c:pt idx="766">
                  <c:v>1944.11</c:v>
                </c:pt>
                <c:pt idx="767">
                  <c:v>1944.12</c:v>
                </c:pt>
                <c:pt idx="768">
                  <c:v>1945.01</c:v>
                </c:pt>
                <c:pt idx="769">
                  <c:v>1945.02</c:v>
                </c:pt>
                <c:pt idx="770">
                  <c:v>1945.03</c:v>
                </c:pt>
                <c:pt idx="771">
                  <c:v>1945.04</c:v>
                </c:pt>
                <c:pt idx="772">
                  <c:v>1945.05</c:v>
                </c:pt>
                <c:pt idx="773">
                  <c:v>1945.06</c:v>
                </c:pt>
                <c:pt idx="774">
                  <c:v>1945.07</c:v>
                </c:pt>
                <c:pt idx="775">
                  <c:v>1945.08</c:v>
                </c:pt>
                <c:pt idx="776">
                  <c:v>1945.09</c:v>
                </c:pt>
                <c:pt idx="777">
                  <c:v>1945.1</c:v>
                </c:pt>
                <c:pt idx="778">
                  <c:v>1945.11</c:v>
                </c:pt>
                <c:pt idx="779">
                  <c:v>1945.12</c:v>
                </c:pt>
                <c:pt idx="780">
                  <c:v>1946.01</c:v>
                </c:pt>
                <c:pt idx="781">
                  <c:v>1946.02</c:v>
                </c:pt>
                <c:pt idx="782">
                  <c:v>1946.03</c:v>
                </c:pt>
                <c:pt idx="783">
                  <c:v>1946.04</c:v>
                </c:pt>
                <c:pt idx="784">
                  <c:v>1946.05</c:v>
                </c:pt>
                <c:pt idx="785">
                  <c:v>1946.06</c:v>
                </c:pt>
                <c:pt idx="786">
                  <c:v>1946.07</c:v>
                </c:pt>
                <c:pt idx="787">
                  <c:v>1946.08</c:v>
                </c:pt>
                <c:pt idx="788">
                  <c:v>1946.09</c:v>
                </c:pt>
                <c:pt idx="789">
                  <c:v>1946.1</c:v>
                </c:pt>
                <c:pt idx="790">
                  <c:v>1946.11</c:v>
                </c:pt>
                <c:pt idx="791">
                  <c:v>1946.12</c:v>
                </c:pt>
                <c:pt idx="792">
                  <c:v>1947.01</c:v>
                </c:pt>
                <c:pt idx="793">
                  <c:v>1947.02</c:v>
                </c:pt>
                <c:pt idx="794">
                  <c:v>1947.03</c:v>
                </c:pt>
                <c:pt idx="795">
                  <c:v>1947.04</c:v>
                </c:pt>
                <c:pt idx="796">
                  <c:v>1947.05</c:v>
                </c:pt>
                <c:pt idx="797">
                  <c:v>1947.06</c:v>
                </c:pt>
                <c:pt idx="798">
                  <c:v>1947.07</c:v>
                </c:pt>
                <c:pt idx="799">
                  <c:v>1947.08</c:v>
                </c:pt>
                <c:pt idx="800">
                  <c:v>1947.09</c:v>
                </c:pt>
                <c:pt idx="801">
                  <c:v>1947.1</c:v>
                </c:pt>
                <c:pt idx="802">
                  <c:v>1947.11</c:v>
                </c:pt>
                <c:pt idx="803">
                  <c:v>1947.12</c:v>
                </c:pt>
                <c:pt idx="804">
                  <c:v>1948.01</c:v>
                </c:pt>
                <c:pt idx="805">
                  <c:v>1948.02</c:v>
                </c:pt>
                <c:pt idx="806">
                  <c:v>1948.03</c:v>
                </c:pt>
                <c:pt idx="807">
                  <c:v>1948.04</c:v>
                </c:pt>
                <c:pt idx="808">
                  <c:v>1948.05</c:v>
                </c:pt>
                <c:pt idx="809">
                  <c:v>1948.06</c:v>
                </c:pt>
                <c:pt idx="810">
                  <c:v>1948.07</c:v>
                </c:pt>
                <c:pt idx="811">
                  <c:v>1948.08</c:v>
                </c:pt>
                <c:pt idx="812">
                  <c:v>1948.09</c:v>
                </c:pt>
                <c:pt idx="813">
                  <c:v>1948.1</c:v>
                </c:pt>
                <c:pt idx="814">
                  <c:v>1948.11</c:v>
                </c:pt>
                <c:pt idx="815">
                  <c:v>1948.12</c:v>
                </c:pt>
                <c:pt idx="816">
                  <c:v>1949.01</c:v>
                </c:pt>
                <c:pt idx="817">
                  <c:v>1949.02</c:v>
                </c:pt>
                <c:pt idx="818">
                  <c:v>1949.03</c:v>
                </c:pt>
                <c:pt idx="819">
                  <c:v>1949.04</c:v>
                </c:pt>
                <c:pt idx="820">
                  <c:v>1949.05</c:v>
                </c:pt>
                <c:pt idx="821">
                  <c:v>1949.06</c:v>
                </c:pt>
                <c:pt idx="822">
                  <c:v>1949.07</c:v>
                </c:pt>
                <c:pt idx="823">
                  <c:v>1949.08</c:v>
                </c:pt>
                <c:pt idx="824">
                  <c:v>1949.09</c:v>
                </c:pt>
                <c:pt idx="825">
                  <c:v>1949.1</c:v>
                </c:pt>
                <c:pt idx="826">
                  <c:v>1949.11</c:v>
                </c:pt>
                <c:pt idx="827">
                  <c:v>1949.12</c:v>
                </c:pt>
                <c:pt idx="828">
                  <c:v>1950.01</c:v>
                </c:pt>
                <c:pt idx="829">
                  <c:v>1950.02</c:v>
                </c:pt>
                <c:pt idx="830">
                  <c:v>1950.03</c:v>
                </c:pt>
                <c:pt idx="831">
                  <c:v>1950.04</c:v>
                </c:pt>
                <c:pt idx="832">
                  <c:v>1950.05</c:v>
                </c:pt>
                <c:pt idx="833">
                  <c:v>1950.06</c:v>
                </c:pt>
                <c:pt idx="834">
                  <c:v>1950.07</c:v>
                </c:pt>
                <c:pt idx="835">
                  <c:v>1950.08</c:v>
                </c:pt>
                <c:pt idx="836">
                  <c:v>1950.09</c:v>
                </c:pt>
                <c:pt idx="837">
                  <c:v>1950.1</c:v>
                </c:pt>
                <c:pt idx="838">
                  <c:v>1950.11</c:v>
                </c:pt>
                <c:pt idx="839">
                  <c:v>1950.12</c:v>
                </c:pt>
                <c:pt idx="840">
                  <c:v>1951.01</c:v>
                </c:pt>
                <c:pt idx="841">
                  <c:v>1951.02</c:v>
                </c:pt>
                <c:pt idx="842">
                  <c:v>1951.03</c:v>
                </c:pt>
                <c:pt idx="843">
                  <c:v>1951.04</c:v>
                </c:pt>
                <c:pt idx="844">
                  <c:v>1951.05</c:v>
                </c:pt>
                <c:pt idx="845">
                  <c:v>1951.06</c:v>
                </c:pt>
                <c:pt idx="846">
                  <c:v>1951.07</c:v>
                </c:pt>
                <c:pt idx="847">
                  <c:v>1951.08</c:v>
                </c:pt>
                <c:pt idx="848">
                  <c:v>1951.09</c:v>
                </c:pt>
                <c:pt idx="849">
                  <c:v>1951.1</c:v>
                </c:pt>
                <c:pt idx="850">
                  <c:v>1951.11</c:v>
                </c:pt>
                <c:pt idx="851">
                  <c:v>1951.12</c:v>
                </c:pt>
                <c:pt idx="852">
                  <c:v>1952.01</c:v>
                </c:pt>
                <c:pt idx="853">
                  <c:v>1952.02</c:v>
                </c:pt>
                <c:pt idx="854">
                  <c:v>1952.03</c:v>
                </c:pt>
                <c:pt idx="855">
                  <c:v>1952.04</c:v>
                </c:pt>
                <c:pt idx="856">
                  <c:v>1952.05</c:v>
                </c:pt>
                <c:pt idx="857">
                  <c:v>1952.06</c:v>
                </c:pt>
                <c:pt idx="858">
                  <c:v>1952.07</c:v>
                </c:pt>
                <c:pt idx="859">
                  <c:v>1952.08</c:v>
                </c:pt>
                <c:pt idx="860">
                  <c:v>1952.09</c:v>
                </c:pt>
                <c:pt idx="861">
                  <c:v>1952.1</c:v>
                </c:pt>
                <c:pt idx="862">
                  <c:v>1952.11</c:v>
                </c:pt>
                <c:pt idx="863">
                  <c:v>1952.12</c:v>
                </c:pt>
                <c:pt idx="864">
                  <c:v>1953.01</c:v>
                </c:pt>
                <c:pt idx="865">
                  <c:v>1953.02</c:v>
                </c:pt>
                <c:pt idx="866">
                  <c:v>1953.03</c:v>
                </c:pt>
                <c:pt idx="867">
                  <c:v>1953.04</c:v>
                </c:pt>
                <c:pt idx="868">
                  <c:v>1953.05</c:v>
                </c:pt>
                <c:pt idx="869">
                  <c:v>1953.06</c:v>
                </c:pt>
                <c:pt idx="870">
                  <c:v>1953.07</c:v>
                </c:pt>
                <c:pt idx="871">
                  <c:v>1953.08</c:v>
                </c:pt>
                <c:pt idx="872">
                  <c:v>1953.09</c:v>
                </c:pt>
                <c:pt idx="873">
                  <c:v>1953.1</c:v>
                </c:pt>
                <c:pt idx="874">
                  <c:v>1953.11</c:v>
                </c:pt>
                <c:pt idx="875">
                  <c:v>1953.12</c:v>
                </c:pt>
                <c:pt idx="876">
                  <c:v>1954.01</c:v>
                </c:pt>
                <c:pt idx="877">
                  <c:v>1954.02</c:v>
                </c:pt>
                <c:pt idx="878">
                  <c:v>1954.03</c:v>
                </c:pt>
                <c:pt idx="879">
                  <c:v>1954.04</c:v>
                </c:pt>
                <c:pt idx="880">
                  <c:v>1954.05</c:v>
                </c:pt>
                <c:pt idx="881">
                  <c:v>1954.06</c:v>
                </c:pt>
                <c:pt idx="882">
                  <c:v>1954.07</c:v>
                </c:pt>
                <c:pt idx="883">
                  <c:v>1954.08</c:v>
                </c:pt>
                <c:pt idx="884">
                  <c:v>1954.09</c:v>
                </c:pt>
                <c:pt idx="885">
                  <c:v>1954.1</c:v>
                </c:pt>
                <c:pt idx="886">
                  <c:v>1954.11</c:v>
                </c:pt>
                <c:pt idx="887">
                  <c:v>1954.12</c:v>
                </c:pt>
                <c:pt idx="888">
                  <c:v>1955.01</c:v>
                </c:pt>
                <c:pt idx="889">
                  <c:v>1955.02</c:v>
                </c:pt>
                <c:pt idx="890">
                  <c:v>1955.03</c:v>
                </c:pt>
                <c:pt idx="891">
                  <c:v>1955.04</c:v>
                </c:pt>
                <c:pt idx="892">
                  <c:v>1955.05</c:v>
                </c:pt>
                <c:pt idx="893">
                  <c:v>1955.06</c:v>
                </c:pt>
                <c:pt idx="894">
                  <c:v>1955.07</c:v>
                </c:pt>
                <c:pt idx="895">
                  <c:v>1955.08</c:v>
                </c:pt>
                <c:pt idx="896">
                  <c:v>1955.09</c:v>
                </c:pt>
                <c:pt idx="897">
                  <c:v>1955.1</c:v>
                </c:pt>
                <c:pt idx="898">
                  <c:v>1955.11</c:v>
                </c:pt>
                <c:pt idx="899">
                  <c:v>1955.12</c:v>
                </c:pt>
                <c:pt idx="900">
                  <c:v>1956.01</c:v>
                </c:pt>
                <c:pt idx="901">
                  <c:v>1956.02</c:v>
                </c:pt>
                <c:pt idx="902">
                  <c:v>1956.03</c:v>
                </c:pt>
                <c:pt idx="903">
                  <c:v>1956.04</c:v>
                </c:pt>
                <c:pt idx="904">
                  <c:v>1956.05</c:v>
                </c:pt>
                <c:pt idx="905">
                  <c:v>1956.06</c:v>
                </c:pt>
                <c:pt idx="906">
                  <c:v>1956.07</c:v>
                </c:pt>
                <c:pt idx="907">
                  <c:v>1956.08</c:v>
                </c:pt>
                <c:pt idx="908">
                  <c:v>1956.09</c:v>
                </c:pt>
                <c:pt idx="909">
                  <c:v>1956.1</c:v>
                </c:pt>
                <c:pt idx="910">
                  <c:v>1956.11</c:v>
                </c:pt>
                <c:pt idx="911">
                  <c:v>1956.12</c:v>
                </c:pt>
                <c:pt idx="912">
                  <c:v>1957.01</c:v>
                </c:pt>
                <c:pt idx="913">
                  <c:v>1957.02</c:v>
                </c:pt>
                <c:pt idx="914">
                  <c:v>1957.03</c:v>
                </c:pt>
                <c:pt idx="915">
                  <c:v>1957.04</c:v>
                </c:pt>
                <c:pt idx="916">
                  <c:v>1957.05</c:v>
                </c:pt>
                <c:pt idx="917">
                  <c:v>1957.06</c:v>
                </c:pt>
                <c:pt idx="918">
                  <c:v>1957.07</c:v>
                </c:pt>
                <c:pt idx="919">
                  <c:v>1957.08</c:v>
                </c:pt>
                <c:pt idx="920">
                  <c:v>1957.09</c:v>
                </c:pt>
                <c:pt idx="921">
                  <c:v>1957.1</c:v>
                </c:pt>
                <c:pt idx="922">
                  <c:v>1957.11</c:v>
                </c:pt>
                <c:pt idx="923">
                  <c:v>1957.12</c:v>
                </c:pt>
                <c:pt idx="924">
                  <c:v>1958.01</c:v>
                </c:pt>
                <c:pt idx="925">
                  <c:v>1958.02</c:v>
                </c:pt>
                <c:pt idx="926">
                  <c:v>1958.03</c:v>
                </c:pt>
                <c:pt idx="927">
                  <c:v>1958.04</c:v>
                </c:pt>
                <c:pt idx="928">
                  <c:v>1958.05</c:v>
                </c:pt>
                <c:pt idx="929">
                  <c:v>1958.06</c:v>
                </c:pt>
                <c:pt idx="930">
                  <c:v>1958.07</c:v>
                </c:pt>
                <c:pt idx="931">
                  <c:v>1958.08</c:v>
                </c:pt>
                <c:pt idx="932">
                  <c:v>1958.09</c:v>
                </c:pt>
                <c:pt idx="933">
                  <c:v>1958.1</c:v>
                </c:pt>
                <c:pt idx="934">
                  <c:v>1958.11</c:v>
                </c:pt>
                <c:pt idx="935">
                  <c:v>1958.12</c:v>
                </c:pt>
                <c:pt idx="936">
                  <c:v>1959.01</c:v>
                </c:pt>
                <c:pt idx="937">
                  <c:v>1959.02</c:v>
                </c:pt>
                <c:pt idx="938">
                  <c:v>1959.03</c:v>
                </c:pt>
                <c:pt idx="939">
                  <c:v>1959.04</c:v>
                </c:pt>
                <c:pt idx="940">
                  <c:v>1959.05</c:v>
                </c:pt>
                <c:pt idx="941">
                  <c:v>1959.06</c:v>
                </c:pt>
                <c:pt idx="942">
                  <c:v>1959.07</c:v>
                </c:pt>
                <c:pt idx="943">
                  <c:v>1959.08</c:v>
                </c:pt>
                <c:pt idx="944">
                  <c:v>1959.09</c:v>
                </c:pt>
                <c:pt idx="945">
                  <c:v>1959.1</c:v>
                </c:pt>
                <c:pt idx="946">
                  <c:v>1959.11</c:v>
                </c:pt>
                <c:pt idx="947">
                  <c:v>1959.12</c:v>
                </c:pt>
                <c:pt idx="948">
                  <c:v>1960.01</c:v>
                </c:pt>
                <c:pt idx="949">
                  <c:v>1960.02</c:v>
                </c:pt>
                <c:pt idx="950">
                  <c:v>1960.03</c:v>
                </c:pt>
                <c:pt idx="951">
                  <c:v>1960.04</c:v>
                </c:pt>
                <c:pt idx="952">
                  <c:v>1960.05</c:v>
                </c:pt>
                <c:pt idx="953">
                  <c:v>1960.06</c:v>
                </c:pt>
                <c:pt idx="954">
                  <c:v>1960.07</c:v>
                </c:pt>
                <c:pt idx="955">
                  <c:v>1960.08</c:v>
                </c:pt>
                <c:pt idx="956">
                  <c:v>1960.09</c:v>
                </c:pt>
                <c:pt idx="957">
                  <c:v>1960.1</c:v>
                </c:pt>
                <c:pt idx="958">
                  <c:v>1960.11</c:v>
                </c:pt>
                <c:pt idx="959">
                  <c:v>1960.12</c:v>
                </c:pt>
                <c:pt idx="960">
                  <c:v>1961.01</c:v>
                </c:pt>
                <c:pt idx="961">
                  <c:v>1961.02</c:v>
                </c:pt>
                <c:pt idx="962">
                  <c:v>1961.03</c:v>
                </c:pt>
                <c:pt idx="963">
                  <c:v>1961.04</c:v>
                </c:pt>
                <c:pt idx="964">
                  <c:v>1961.05</c:v>
                </c:pt>
                <c:pt idx="965">
                  <c:v>1961.06</c:v>
                </c:pt>
                <c:pt idx="966">
                  <c:v>1961.07</c:v>
                </c:pt>
                <c:pt idx="967">
                  <c:v>1961.08</c:v>
                </c:pt>
                <c:pt idx="968">
                  <c:v>1961.09</c:v>
                </c:pt>
                <c:pt idx="969">
                  <c:v>1961.1</c:v>
                </c:pt>
                <c:pt idx="970">
                  <c:v>1961.11</c:v>
                </c:pt>
                <c:pt idx="971">
                  <c:v>1961.12</c:v>
                </c:pt>
                <c:pt idx="972">
                  <c:v>1962.01</c:v>
                </c:pt>
                <c:pt idx="973">
                  <c:v>1962.02</c:v>
                </c:pt>
                <c:pt idx="974">
                  <c:v>1962.03</c:v>
                </c:pt>
                <c:pt idx="975">
                  <c:v>1962.04</c:v>
                </c:pt>
                <c:pt idx="976">
                  <c:v>1962.05</c:v>
                </c:pt>
                <c:pt idx="977">
                  <c:v>1962.06</c:v>
                </c:pt>
                <c:pt idx="978">
                  <c:v>1962.07</c:v>
                </c:pt>
                <c:pt idx="979">
                  <c:v>1962.08</c:v>
                </c:pt>
                <c:pt idx="980">
                  <c:v>1962.09</c:v>
                </c:pt>
                <c:pt idx="981">
                  <c:v>1962.1</c:v>
                </c:pt>
                <c:pt idx="982">
                  <c:v>1962.11</c:v>
                </c:pt>
                <c:pt idx="983">
                  <c:v>1962.12</c:v>
                </c:pt>
                <c:pt idx="984">
                  <c:v>1963.01</c:v>
                </c:pt>
                <c:pt idx="985">
                  <c:v>1963.02</c:v>
                </c:pt>
                <c:pt idx="986">
                  <c:v>1963.03</c:v>
                </c:pt>
                <c:pt idx="987">
                  <c:v>1963.04</c:v>
                </c:pt>
                <c:pt idx="988">
                  <c:v>1963.05</c:v>
                </c:pt>
                <c:pt idx="989">
                  <c:v>1963.06</c:v>
                </c:pt>
                <c:pt idx="990">
                  <c:v>1963.07</c:v>
                </c:pt>
                <c:pt idx="991">
                  <c:v>1963.08</c:v>
                </c:pt>
                <c:pt idx="992">
                  <c:v>1963.09</c:v>
                </c:pt>
                <c:pt idx="993">
                  <c:v>1963.1</c:v>
                </c:pt>
                <c:pt idx="994">
                  <c:v>1963.11</c:v>
                </c:pt>
                <c:pt idx="995">
                  <c:v>1963.12</c:v>
                </c:pt>
                <c:pt idx="996">
                  <c:v>1964.01</c:v>
                </c:pt>
                <c:pt idx="997">
                  <c:v>1964.02</c:v>
                </c:pt>
                <c:pt idx="998">
                  <c:v>1964.03</c:v>
                </c:pt>
                <c:pt idx="999">
                  <c:v>1964.04</c:v>
                </c:pt>
                <c:pt idx="1000">
                  <c:v>1964.05</c:v>
                </c:pt>
                <c:pt idx="1001">
                  <c:v>1964.06</c:v>
                </c:pt>
                <c:pt idx="1002">
                  <c:v>1964.07</c:v>
                </c:pt>
                <c:pt idx="1003">
                  <c:v>1964.08</c:v>
                </c:pt>
                <c:pt idx="1004">
                  <c:v>1964.09</c:v>
                </c:pt>
                <c:pt idx="1005">
                  <c:v>1964.1</c:v>
                </c:pt>
                <c:pt idx="1006">
                  <c:v>1964.11</c:v>
                </c:pt>
                <c:pt idx="1007">
                  <c:v>1964.12</c:v>
                </c:pt>
                <c:pt idx="1008">
                  <c:v>1965.01</c:v>
                </c:pt>
                <c:pt idx="1009">
                  <c:v>1965.02</c:v>
                </c:pt>
                <c:pt idx="1010">
                  <c:v>1965.03</c:v>
                </c:pt>
                <c:pt idx="1011">
                  <c:v>1965.04</c:v>
                </c:pt>
                <c:pt idx="1012">
                  <c:v>1965.05</c:v>
                </c:pt>
                <c:pt idx="1013">
                  <c:v>1965.06</c:v>
                </c:pt>
                <c:pt idx="1014">
                  <c:v>1965.07</c:v>
                </c:pt>
                <c:pt idx="1015">
                  <c:v>1965.08</c:v>
                </c:pt>
                <c:pt idx="1016">
                  <c:v>1965.09</c:v>
                </c:pt>
                <c:pt idx="1017">
                  <c:v>1965.1</c:v>
                </c:pt>
                <c:pt idx="1018">
                  <c:v>1965.11</c:v>
                </c:pt>
                <c:pt idx="1019">
                  <c:v>1965.12</c:v>
                </c:pt>
                <c:pt idx="1020">
                  <c:v>1966.01</c:v>
                </c:pt>
                <c:pt idx="1021">
                  <c:v>1966.02</c:v>
                </c:pt>
                <c:pt idx="1022">
                  <c:v>1966.03</c:v>
                </c:pt>
                <c:pt idx="1023">
                  <c:v>1966.04</c:v>
                </c:pt>
                <c:pt idx="1024">
                  <c:v>1966.05</c:v>
                </c:pt>
                <c:pt idx="1025">
                  <c:v>1966.06</c:v>
                </c:pt>
                <c:pt idx="1026">
                  <c:v>1966.07</c:v>
                </c:pt>
                <c:pt idx="1027">
                  <c:v>1966.08</c:v>
                </c:pt>
                <c:pt idx="1028">
                  <c:v>1966.09</c:v>
                </c:pt>
                <c:pt idx="1029">
                  <c:v>1966.1</c:v>
                </c:pt>
                <c:pt idx="1030">
                  <c:v>1966.11</c:v>
                </c:pt>
                <c:pt idx="1031">
                  <c:v>1966.12</c:v>
                </c:pt>
                <c:pt idx="1032">
                  <c:v>1967.01</c:v>
                </c:pt>
                <c:pt idx="1033">
                  <c:v>1967.02</c:v>
                </c:pt>
                <c:pt idx="1034">
                  <c:v>1967.03</c:v>
                </c:pt>
                <c:pt idx="1035">
                  <c:v>1967.04</c:v>
                </c:pt>
                <c:pt idx="1036">
                  <c:v>1967.05</c:v>
                </c:pt>
                <c:pt idx="1037">
                  <c:v>1967.06</c:v>
                </c:pt>
                <c:pt idx="1038">
                  <c:v>1967.07</c:v>
                </c:pt>
                <c:pt idx="1039">
                  <c:v>1967.08</c:v>
                </c:pt>
                <c:pt idx="1040">
                  <c:v>1967.09</c:v>
                </c:pt>
                <c:pt idx="1041">
                  <c:v>1967.1</c:v>
                </c:pt>
                <c:pt idx="1042">
                  <c:v>1967.11</c:v>
                </c:pt>
                <c:pt idx="1043">
                  <c:v>1967.12</c:v>
                </c:pt>
                <c:pt idx="1044">
                  <c:v>1968.01</c:v>
                </c:pt>
                <c:pt idx="1045">
                  <c:v>1968.02</c:v>
                </c:pt>
                <c:pt idx="1046">
                  <c:v>1968.03</c:v>
                </c:pt>
                <c:pt idx="1047">
                  <c:v>1968.04</c:v>
                </c:pt>
                <c:pt idx="1048">
                  <c:v>1968.05</c:v>
                </c:pt>
                <c:pt idx="1049">
                  <c:v>1968.06</c:v>
                </c:pt>
                <c:pt idx="1050">
                  <c:v>1968.07</c:v>
                </c:pt>
                <c:pt idx="1051">
                  <c:v>1968.08</c:v>
                </c:pt>
                <c:pt idx="1052">
                  <c:v>1968.09</c:v>
                </c:pt>
                <c:pt idx="1053">
                  <c:v>1968.1</c:v>
                </c:pt>
                <c:pt idx="1054">
                  <c:v>1968.11</c:v>
                </c:pt>
                <c:pt idx="1055">
                  <c:v>1968.12</c:v>
                </c:pt>
                <c:pt idx="1056">
                  <c:v>1969.01</c:v>
                </c:pt>
                <c:pt idx="1057">
                  <c:v>1969.02</c:v>
                </c:pt>
                <c:pt idx="1058">
                  <c:v>1969.03</c:v>
                </c:pt>
                <c:pt idx="1059">
                  <c:v>1969.04</c:v>
                </c:pt>
                <c:pt idx="1060">
                  <c:v>1969.05</c:v>
                </c:pt>
                <c:pt idx="1061">
                  <c:v>1969.06</c:v>
                </c:pt>
                <c:pt idx="1062">
                  <c:v>1969.07</c:v>
                </c:pt>
                <c:pt idx="1063">
                  <c:v>1969.08</c:v>
                </c:pt>
                <c:pt idx="1064">
                  <c:v>1969.09</c:v>
                </c:pt>
                <c:pt idx="1065">
                  <c:v>1969.1</c:v>
                </c:pt>
                <c:pt idx="1066">
                  <c:v>1969.11</c:v>
                </c:pt>
                <c:pt idx="1067">
                  <c:v>1969.12</c:v>
                </c:pt>
                <c:pt idx="1068">
                  <c:v>1970.01</c:v>
                </c:pt>
                <c:pt idx="1069">
                  <c:v>1970.02</c:v>
                </c:pt>
                <c:pt idx="1070">
                  <c:v>1970.03</c:v>
                </c:pt>
                <c:pt idx="1071">
                  <c:v>1970.04</c:v>
                </c:pt>
                <c:pt idx="1072">
                  <c:v>1970.05</c:v>
                </c:pt>
                <c:pt idx="1073">
                  <c:v>1970.06</c:v>
                </c:pt>
                <c:pt idx="1074">
                  <c:v>1970.07</c:v>
                </c:pt>
                <c:pt idx="1075">
                  <c:v>1970.08</c:v>
                </c:pt>
                <c:pt idx="1076">
                  <c:v>1970.09</c:v>
                </c:pt>
                <c:pt idx="1077">
                  <c:v>1970.1</c:v>
                </c:pt>
                <c:pt idx="1078">
                  <c:v>1970.11</c:v>
                </c:pt>
                <c:pt idx="1079">
                  <c:v>1970.12</c:v>
                </c:pt>
                <c:pt idx="1080">
                  <c:v>1971.01</c:v>
                </c:pt>
                <c:pt idx="1081">
                  <c:v>1971.02</c:v>
                </c:pt>
                <c:pt idx="1082">
                  <c:v>1971.03</c:v>
                </c:pt>
                <c:pt idx="1083">
                  <c:v>1971.04</c:v>
                </c:pt>
                <c:pt idx="1084">
                  <c:v>1971.05</c:v>
                </c:pt>
                <c:pt idx="1085">
                  <c:v>1971.06</c:v>
                </c:pt>
                <c:pt idx="1086">
                  <c:v>1971.07</c:v>
                </c:pt>
                <c:pt idx="1087">
                  <c:v>1971.08</c:v>
                </c:pt>
                <c:pt idx="1088">
                  <c:v>1971.09</c:v>
                </c:pt>
                <c:pt idx="1089">
                  <c:v>1971.1</c:v>
                </c:pt>
                <c:pt idx="1090">
                  <c:v>1971.11</c:v>
                </c:pt>
                <c:pt idx="1091">
                  <c:v>1971.12</c:v>
                </c:pt>
                <c:pt idx="1092">
                  <c:v>1972.01</c:v>
                </c:pt>
                <c:pt idx="1093">
                  <c:v>1972.02</c:v>
                </c:pt>
                <c:pt idx="1094">
                  <c:v>1972.03</c:v>
                </c:pt>
                <c:pt idx="1095">
                  <c:v>1972.04</c:v>
                </c:pt>
                <c:pt idx="1096">
                  <c:v>1972.05</c:v>
                </c:pt>
                <c:pt idx="1097">
                  <c:v>1972.06</c:v>
                </c:pt>
                <c:pt idx="1098">
                  <c:v>1972.07</c:v>
                </c:pt>
                <c:pt idx="1099">
                  <c:v>1972.08</c:v>
                </c:pt>
                <c:pt idx="1100">
                  <c:v>1972.09</c:v>
                </c:pt>
                <c:pt idx="1101">
                  <c:v>1972.1</c:v>
                </c:pt>
                <c:pt idx="1102">
                  <c:v>1972.11</c:v>
                </c:pt>
                <c:pt idx="1103">
                  <c:v>1972.12</c:v>
                </c:pt>
                <c:pt idx="1104">
                  <c:v>1973.01</c:v>
                </c:pt>
                <c:pt idx="1105">
                  <c:v>1973.02</c:v>
                </c:pt>
                <c:pt idx="1106">
                  <c:v>1973.03</c:v>
                </c:pt>
                <c:pt idx="1107">
                  <c:v>1973.04</c:v>
                </c:pt>
                <c:pt idx="1108">
                  <c:v>1973.05</c:v>
                </c:pt>
                <c:pt idx="1109">
                  <c:v>1973.06</c:v>
                </c:pt>
                <c:pt idx="1110">
                  <c:v>1973.07</c:v>
                </c:pt>
                <c:pt idx="1111">
                  <c:v>1973.08</c:v>
                </c:pt>
                <c:pt idx="1112">
                  <c:v>1973.09</c:v>
                </c:pt>
                <c:pt idx="1113">
                  <c:v>1973.1</c:v>
                </c:pt>
                <c:pt idx="1114">
                  <c:v>1973.11</c:v>
                </c:pt>
                <c:pt idx="1115">
                  <c:v>1973.12</c:v>
                </c:pt>
                <c:pt idx="1116">
                  <c:v>1974.01</c:v>
                </c:pt>
                <c:pt idx="1117">
                  <c:v>1974.02</c:v>
                </c:pt>
                <c:pt idx="1118">
                  <c:v>1974.03</c:v>
                </c:pt>
                <c:pt idx="1119">
                  <c:v>1974.04</c:v>
                </c:pt>
                <c:pt idx="1120">
                  <c:v>1974.05</c:v>
                </c:pt>
                <c:pt idx="1121">
                  <c:v>1974.06</c:v>
                </c:pt>
                <c:pt idx="1122">
                  <c:v>1974.07</c:v>
                </c:pt>
                <c:pt idx="1123">
                  <c:v>1974.08</c:v>
                </c:pt>
                <c:pt idx="1124">
                  <c:v>1974.09</c:v>
                </c:pt>
                <c:pt idx="1125">
                  <c:v>1974.1</c:v>
                </c:pt>
                <c:pt idx="1126">
                  <c:v>1974.11</c:v>
                </c:pt>
                <c:pt idx="1127">
                  <c:v>1974.12</c:v>
                </c:pt>
                <c:pt idx="1128">
                  <c:v>1975.01</c:v>
                </c:pt>
                <c:pt idx="1129">
                  <c:v>1975.02</c:v>
                </c:pt>
                <c:pt idx="1130">
                  <c:v>1975.03</c:v>
                </c:pt>
                <c:pt idx="1131">
                  <c:v>1975.04</c:v>
                </c:pt>
                <c:pt idx="1132">
                  <c:v>1975.05</c:v>
                </c:pt>
                <c:pt idx="1133">
                  <c:v>1975.06</c:v>
                </c:pt>
                <c:pt idx="1134">
                  <c:v>1975.07</c:v>
                </c:pt>
                <c:pt idx="1135">
                  <c:v>1975.08</c:v>
                </c:pt>
                <c:pt idx="1136">
                  <c:v>1975.09</c:v>
                </c:pt>
                <c:pt idx="1137">
                  <c:v>1975.1</c:v>
                </c:pt>
                <c:pt idx="1138">
                  <c:v>1975.11</c:v>
                </c:pt>
                <c:pt idx="1139">
                  <c:v>1975.12</c:v>
                </c:pt>
                <c:pt idx="1140">
                  <c:v>1976.01</c:v>
                </c:pt>
                <c:pt idx="1141">
                  <c:v>1976.02</c:v>
                </c:pt>
                <c:pt idx="1142">
                  <c:v>1976.03</c:v>
                </c:pt>
                <c:pt idx="1143">
                  <c:v>1976.04</c:v>
                </c:pt>
                <c:pt idx="1144">
                  <c:v>1976.05</c:v>
                </c:pt>
                <c:pt idx="1145">
                  <c:v>1976.06</c:v>
                </c:pt>
                <c:pt idx="1146">
                  <c:v>1976.07</c:v>
                </c:pt>
                <c:pt idx="1147">
                  <c:v>1976.08</c:v>
                </c:pt>
                <c:pt idx="1148">
                  <c:v>1976.09</c:v>
                </c:pt>
                <c:pt idx="1149">
                  <c:v>1976.1</c:v>
                </c:pt>
                <c:pt idx="1150">
                  <c:v>1976.11</c:v>
                </c:pt>
                <c:pt idx="1151">
                  <c:v>1976.12</c:v>
                </c:pt>
                <c:pt idx="1152">
                  <c:v>1977.01</c:v>
                </c:pt>
                <c:pt idx="1153">
                  <c:v>1977.02</c:v>
                </c:pt>
                <c:pt idx="1154">
                  <c:v>1977.03</c:v>
                </c:pt>
                <c:pt idx="1155">
                  <c:v>1977.04</c:v>
                </c:pt>
                <c:pt idx="1156">
                  <c:v>1977.05</c:v>
                </c:pt>
                <c:pt idx="1157">
                  <c:v>1977.06</c:v>
                </c:pt>
                <c:pt idx="1158">
                  <c:v>1977.07</c:v>
                </c:pt>
                <c:pt idx="1159">
                  <c:v>1977.08</c:v>
                </c:pt>
                <c:pt idx="1160">
                  <c:v>1977.09</c:v>
                </c:pt>
                <c:pt idx="1161">
                  <c:v>1977.1</c:v>
                </c:pt>
                <c:pt idx="1162">
                  <c:v>1977.11</c:v>
                </c:pt>
                <c:pt idx="1163">
                  <c:v>1977.12</c:v>
                </c:pt>
                <c:pt idx="1164">
                  <c:v>1978.01</c:v>
                </c:pt>
                <c:pt idx="1165">
                  <c:v>1978.02</c:v>
                </c:pt>
                <c:pt idx="1166">
                  <c:v>1978.03</c:v>
                </c:pt>
                <c:pt idx="1167">
                  <c:v>1978.04</c:v>
                </c:pt>
                <c:pt idx="1168">
                  <c:v>1978.05</c:v>
                </c:pt>
                <c:pt idx="1169">
                  <c:v>1978.06</c:v>
                </c:pt>
                <c:pt idx="1170">
                  <c:v>1978.07</c:v>
                </c:pt>
                <c:pt idx="1171">
                  <c:v>1978.08</c:v>
                </c:pt>
                <c:pt idx="1172">
                  <c:v>1978.09</c:v>
                </c:pt>
                <c:pt idx="1173">
                  <c:v>1978.1</c:v>
                </c:pt>
                <c:pt idx="1174">
                  <c:v>1978.11</c:v>
                </c:pt>
                <c:pt idx="1175">
                  <c:v>1978.12</c:v>
                </c:pt>
                <c:pt idx="1176">
                  <c:v>1979.01</c:v>
                </c:pt>
                <c:pt idx="1177">
                  <c:v>1979.02</c:v>
                </c:pt>
                <c:pt idx="1178">
                  <c:v>1979.03</c:v>
                </c:pt>
                <c:pt idx="1179">
                  <c:v>1979.04</c:v>
                </c:pt>
                <c:pt idx="1180">
                  <c:v>1979.05</c:v>
                </c:pt>
                <c:pt idx="1181">
                  <c:v>1979.06</c:v>
                </c:pt>
                <c:pt idx="1182">
                  <c:v>1979.07</c:v>
                </c:pt>
                <c:pt idx="1183">
                  <c:v>1979.08</c:v>
                </c:pt>
                <c:pt idx="1184">
                  <c:v>1979.09</c:v>
                </c:pt>
                <c:pt idx="1185">
                  <c:v>1979.1</c:v>
                </c:pt>
                <c:pt idx="1186">
                  <c:v>1979.11</c:v>
                </c:pt>
                <c:pt idx="1187">
                  <c:v>1979.12</c:v>
                </c:pt>
                <c:pt idx="1188">
                  <c:v>1980.01</c:v>
                </c:pt>
                <c:pt idx="1189">
                  <c:v>1980.02</c:v>
                </c:pt>
                <c:pt idx="1190">
                  <c:v>1980.03</c:v>
                </c:pt>
                <c:pt idx="1191">
                  <c:v>1980.04</c:v>
                </c:pt>
                <c:pt idx="1192">
                  <c:v>1980.05</c:v>
                </c:pt>
                <c:pt idx="1193">
                  <c:v>1980.06</c:v>
                </c:pt>
                <c:pt idx="1194">
                  <c:v>1980.07</c:v>
                </c:pt>
                <c:pt idx="1195">
                  <c:v>1980.08</c:v>
                </c:pt>
                <c:pt idx="1196">
                  <c:v>1980.09</c:v>
                </c:pt>
                <c:pt idx="1197">
                  <c:v>1980.1</c:v>
                </c:pt>
                <c:pt idx="1198">
                  <c:v>1980.11</c:v>
                </c:pt>
                <c:pt idx="1199">
                  <c:v>1980.12</c:v>
                </c:pt>
                <c:pt idx="1200">
                  <c:v>1981.01</c:v>
                </c:pt>
                <c:pt idx="1201">
                  <c:v>1981.02</c:v>
                </c:pt>
                <c:pt idx="1202">
                  <c:v>1981.03</c:v>
                </c:pt>
                <c:pt idx="1203">
                  <c:v>1981.04</c:v>
                </c:pt>
                <c:pt idx="1204">
                  <c:v>1981.05</c:v>
                </c:pt>
                <c:pt idx="1205">
                  <c:v>1981.06</c:v>
                </c:pt>
                <c:pt idx="1206">
                  <c:v>1981.07</c:v>
                </c:pt>
                <c:pt idx="1207">
                  <c:v>1981.08</c:v>
                </c:pt>
                <c:pt idx="1208">
                  <c:v>1981.09</c:v>
                </c:pt>
                <c:pt idx="1209">
                  <c:v>1981.1</c:v>
                </c:pt>
                <c:pt idx="1210">
                  <c:v>1981.11</c:v>
                </c:pt>
                <c:pt idx="1211">
                  <c:v>1981.12</c:v>
                </c:pt>
                <c:pt idx="1212">
                  <c:v>1982.01</c:v>
                </c:pt>
                <c:pt idx="1213">
                  <c:v>1982.02</c:v>
                </c:pt>
                <c:pt idx="1214">
                  <c:v>1982.03</c:v>
                </c:pt>
                <c:pt idx="1215">
                  <c:v>1982.04</c:v>
                </c:pt>
                <c:pt idx="1216">
                  <c:v>1982.05</c:v>
                </c:pt>
                <c:pt idx="1217">
                  <c:v>1982.06</c:v>
                </c:pt>
                <c:pt idx="1218">
                  <c:v>1982.07</c:v>
                </c:pt>
                <c:pt idx="1219">
                  <c:v>1982.08</c:v>
                </c:pt>
                <c:pt idx="1220">
                  <c:v>1982.09</c:v>
                </c:pt>
                <c:pt idx="1221">
                  <c:v>1982.1</c:v>
                </c:pt>
                <c:pt idx="1222">
                  <c:v>1982.11</c:v>
                </c:pt>
                <c:pt idx="1223">
                  <c:v>1982.12</c:v>
                </c:pt>
                <c:pt idx="1224">
                  <c:v>1983.01</c:v>
                </c:pt>
                <c:pt idx="1225">
                  <c:v>1983.02</c:v>
                </c:pt>
                <c:pt idx="1226">
                  <c:v>1983.03</c:v>
                </c:pt>
                <c:pt idx="1227">
                  <c:v>1983.04</c:v>
                </c:pt>
                <c:pt idx="1228">
                  <c:v>1983.05</c:v>
                </c:pt>
                <c:pt idx="1229">
                  <c:v>1983.06</c:v>
                </c:pt>
                <c:pt idx="1230">
                  <c:v>1983.07</c:v>
                </c:pt>
                <c:pt idx="1231">
                  <c:v>1983.08</c:v>
                </c:pt>
                <c:pt idx="1232">
                  <c:v>1983.09</c:v>
                </c:pt>
                <c:pt idx="1233">
                  <c:v>1983.1</c:v>
                </c:pt>
                <c:pt idx="1234">
                  <c:v>1983.11</c:v>
                </c:pt>
                <c:pt idx="1235">
                  <c:v>1983.12</c:v>
                </c:pt>
                <c:pt idx="1236">
                  <c:v>1984.01</c:v>
                </c:pt>
                <c:pt idx="1237">
                  <c:v>1984.02</c:v>
                </c:pt>
                <c:pt idx="1238">
                  <c:v>1984.03</c:v>
                </c:pt>
                <c:pt idx="1239">
                  <c:v>1984.04</c:v>
                </c:pt>
                <c:pt idx="1240">
                  <c:v>1984.05</c:v>
                </c:pt>
                <c:pt idx="1241">
                  <c:v>1984.06</c:v>
                </c:pt>
                <c:pt idx="1242">
                  <c:v>1984.07</c:v>
                </c:pt>
                <c:pt idx="1243">
                  <c:v>1984.08</c:v>
                </c:pt>
                <c:pt idx="1244">
                  <c:v>1984.09</c:v>
                </c:pt>
                <c:pt idx="1245">
                  <c:v>1984.1</c:v>
                </c:pt>
                <c:pt idx="1246">
                  <c:v>1984.11</c:v>
                </c:pt>
                <c:pt idx="1247">
                  <c:v>1984.12</c:v>
                </c:pt>
                <c:pt idx="1248">
                  <c:v>1985.01</c:v>
                </c:pt>
                <c:pt idx="1249">
                  <c:v>1985.02</c:v>
                </c:pt>
                <c:pt idx="1250">
                  <c:v>1985.03</c:v>
                </c:pt>
                <c:pt idx="1251">
                  <c:v>1985.04</c:v>
                </c:pt>
                <c:pt idx="1252">
                  <c:v>1985.05</c:v>
                </c:pt>
                <c:pt idx="1253">
                  <c:v>1985.06</c:v>
                </c:pt>
                <c:pt idx="1254">
                  <c:v>1985.07</c:v>
                </c:pt>
                <c:pt idx="1255">
                  <c:v>1985.08</c:v>
                </c:pt>
                <c:pt idx="1256">
                  <c:v>1985.09</c:v>
                </c:pt>
                <c:pt idx="1257">
                  <c:v>1985.1</c:v>
                </c:pt>
                <c:pt idx="1258">
                  <c:v>1985.11</c:v>
                </c:pt>
                <c:pt idx="1259">
                  <c:v>1985.12</c:v>
                </c:pt>
                <c:pt idx="1260">
                  <c:v>1986.01</c:v>
                </c:pt>
                <c:pt idx="1261">
                  <c:v>1986.02</c:v>
                </c:pt>
                <c:pt idx="1262">
                  <c:v>1986.03</c:v>
                </c:pt>
                <c:pt idx="1263">
                  <c:v>1986.04</c:v>
                </c:pt>
                <c:pt idx="1264">
                  <c:v>1986.05</c:v>
                </c:pt>
                <c:pt idx="1265">
                  <c:v>1986.06</c:v>
                </c:pt>
                <c:pt idx="1266">
                  <c:v>1986.07</c:v>
                </c:pt>
                <c:pt idx="1267">
                  <c:v>1986.08</c:v>
                </c:pt>
                <c:pt idx="1268">
                  <c:v>1986.09</c:v>
                </c:pt>
                <c:pt idx="1269">
                  <c:v>1986.1</c:v>
                </c:pt>
                <c:pt idx="1270">
                  <c:v>1986.11</c:v>
                </c:pt>
                <c:pt idx="1271">
                  <c:v>1986.12</c:v>
                </c:pt>
                <c:pt idx="1272">
                  <c:v>1987.01</c:v>
                </c:pt>
                <c:pt idx="1273">
                  <c:v>1987.02</c:v>
                </c:pt>
                <c:pt idx="1274">
                  <c:v>1987.03</c:v>
                </c:pt>
                <c:pt idx="1275">
                  <c:v>1987.04</c:v>
                </c:pt>
                <c:pt idx="1276">
                  <c:v>1987.05</c:v>
                </c:pt>
                <c:pt idx="1277">
                  <c:v>1987.06</c:v>
                </c:pt>
                <c:pt idx="1278">
                  <c:v>1987.07</c:v>
                </c:pt>
                <c:pt idx="1279">
                  <c:v>1987.08</c:v>
                </c:pt>
                <c:pt idx="1280">
                  <c:v>1987.09</c:v>
                </c:pt>
                <c:pt idx="1281">
                  <c:v>1987.1</c:v>
                </c:pt>
                <c:pt idx="1282">
                  <c:v>1987.11</c:v>
                </c:pt>
                <c:pt idx="1283">
                  <c:v>1987.12</c:v>
                </c:pt>
                <c:pt idx="1284">
                  <c:v>1988.01</c:v>
                </c:pt>
                <c:pt idx="1285">
                  <c:v>1988.02</c:v>
                </c:pt>
                <c:pt idx="1286">
                  <c:v>1988.03</c:v>
                </c:pt>
                <c:pt idx="1287">
                  <c:v>1988.04</c:v>
                </c:pt>
                <c:pt idx="1288">
                  <c:v>1988.05</c:v>
                </c:pt>
                <c:pt idx="1289">
                  <c:v>1988.06</c:v>
                </c:pt>
                <c:pt idx="1290">
                  <c:v>1988.07</c:v>
                </c:pt>
                <c:pt idx="1291">
                  <c:v>1988.08</c:v>
                </c:pt>
                <c:pt idx="1292">
                  <c:v>1988.09</c:v>
                </c:pt>
                <c:pt idx="1293">
                  <c:v>1988.1</c:v>
                </c:pt>
                <c:pt idx="1294">
                  <c:v>1988.11</c:v>
                </c:pt>
                <c:pt idx="1295">
                  <c:v>1988.12</c:v>
                </c:pt>
                <c:pt idx="1296">
                  <c:v>1989.01</c:v>
                </c:pt>
                <c:pt idx="1297">
                  <c:v>1989.02</c:v>
                </c:pt>
                <c:pt idx="1298">
                  <c:v>1989.03</c:v>
                </c:pt>
                <c:pt idx="1299">
                  <c:v>1989.04</c:v>
                </c:pt>
                <c:pt idx="1300">
                  <c:v>1989.05</c:v>
                </c:pt>
                <c:pt idx="1301">
                  <c:v>1989.06</c:v>
                </c:pt>
                <c:pt idx="1302">
                  <c:v>1989.07</c:v>
                </c:pt>
                <c:pt idx="1303">
                  <c:v>1989.08</c:v>
                </c:pt>
                <c:pt idx="1304">
                  <c:v>1989.09</c:v>
                </c:pt>
                <c:pt idx="1305">
                  <c:v>1989.1</c:v>
                </c:pt>
                <c:pt idx="1306">
                  <c:v>1989.11</c:v>
                </c:pt>
                <c:pt idx="1307">
                  <c:v>1989.12</c:v>
                </c:pt>
                <c:pt idx="1308">
                  <c:v>1990.01</c:v>
                </c:pt>
                <c:pt idx="1309">
                  <c:v>1990.02</c:v>
                </c:pt>
                <c:pt idx="1310">
                  <c:v>1990.03</c:v>
                </c:pt>
                <c:pt idx="1311">
                  <c:v>1990.04</c:v>
                </c:pt>
                <c:pt idx="1312">
                  <c:v>1990.05</c:v>
                </c:pt>
                <c:pt idx="1313">
                  <c:v>1990.06</c:v>
                </c:pt>
                <c:pt idx="1314">
                  <c:v>1990.07</c:v>
                </c:pt>
                <c:pt idx="1315">
                  <c:v>1990.08</c:v>
                </c:pt>
                <c:pt idx="1316">
                  <c:v>1990.09</c:v>
                </c:pt>
                <c:pt idx="1317">
                  <c:v>1990.1</c:v>
                </c:pt>
                <c:pt idx="1318">
                  <c:v>1990.11</c:v>
                </c:pt>
                <c:pt idx="1319">
                  <c:v>1990.12</c:v>
                </c:pt>
                <c:pt idx="1320">
                  <c:v>1991.01</c:v>
                </c:pt>
                <c:pt idx="1321">
                  <c:v>1991.02</c:v>
                </c:pt>
                <c:pt idx="1322">
                  <c:v>1991.03</c:v>
                </c:pt>
                <c:pt idx="1323">
                  <c:v>1991.04</c:v>
                </c:pt>
                <c:pt idx="1324">
                  <c:v>1991.05</c:v>
                </c:pt>
                <c:pt idx="1325">
                  <c:v>1991.06</c:v>
                </c:pt>
                <c:pt idx="1326">
                  <c:v>1991.07</c:v>
                </c:pt>
                <c:pt idx="1327">
                  <c:v>1991.08</c:v>
                </c:pt>
                <c:pt idx="1328">
                  <c:v>1991.09</c:v>
                </c:pt>
                <c:pt idx="1329">
                  <c:v>1991.1</c:v>
                </c:pt>
                <c:pt idx="1330">
                  <c:v>1991.11</c:v>
                </c:pt>
                <c:pt idx="1331">
                  <c:v>1991.12</c:v>
                </c:pt>
                <c:pt idx="1332">
                  <c:v>1992.01</c:v>
                </c:pt>
                <c:pt idx="1333">
                  <c:v>1992.02</c:v>
                </c:pt>
                <c:pt idx="1334">
                  <c:v>1992.03</c:v>
                </c:pt>
                <c:pt idx="1335">
                  <c:v>1992.04</c:v>
                </c:pt>
                <c:pt idx="1336">
                  <c:v>1992.05</c:v>
                </c:pt>
                <c:pt idx="1337">
                  <c:v>1992.06</c:v>
                </c:pt>
                <c:pt idx="1338">
                  <c:v>1992.07</c:v>
                </c:pt>
                <c:pt idx="1339">
                  <c:v>1992.08</c:v>
                </c:pt>
                <c:pt idx="1340">
                  <c:v>1992.09</c:v>
                </c:pt>
                <c:pt idx="1341">
                  <c:v>1992.1</c:v>
                </c:pt>
                <c:pt idx="1342">
                  <c:v>1992.11</c:v>
                </c:pt>
                <c:pt idx="1343">
                  <c:v>1992.12</c:v>
                </c:pt>
                <c:pt idx="1344">
                  <c:v>1993.01</c:v>
                </c:pt>
                <c:pt idx="1345">
                  <c:v>1993.02</c:v>
                </c:pt>
                <c:pt idx="1346">
                  <c:v>1993.03</c:v>
                </c:pt>
                <c:pt idx="1347">
                  <c:v>1993.04</c:v>
                </c:pt>
                <c:pt idx="1348">
                  <c:v>1993.05</c:v>
                </c:pt>
                <c:pt idx="1349">
                  <c:v>1993.06</c:v>
                </c:pt>
                <c:pt idx="1350">
                  <c:v>1993.07</c:v>
                </c:pt>
                <c:pt idx="1351">
                  <c:v>1993.08</c:v>
                </c:pt>
                <c:pt idx="1352">
                  <c:v>1993.09</c:v>
                </c:pt>
                <c:pt idx="1353">
                  <c:v>1993.1</c:v>
                </c:pt>
                <c:pt idx="1354">
                  <c:v>1993.11</c:v>
                </c:pt>
                <c:pt idx="1355">
                  <c:v>1993.12</c:v>
                </c:pt>
                <c:pt idx="1356">
                  <c:v>1994.01</c:v>
                </c:pt>
                <c:pt idx="1357">
                  <c:v>1994.02</c:v>
                </c:pt>
                <c:pt idx="1358">
                  <c:v>1994.03</c:v>
                </c:pt>
                <c:pt idx="1359">
                  <c:v>1994.04</c:v>
                </c:pt>
                <c:pt idx="1360">
                  <c:v>1994.05</c:v>
                </c:pt>
                <c:pt idx="1361">
                  <c:v>1994.06</c:v>
                </c:pt>
                <c:pt idx="1362">
                  <c:v>1994.07</c:v>
                </c:pt>
                <c:pt idx="1363">
                  <c:v>1994.08</c:v>
                </c:pt>
                <c:pt idx="1364">
                  <c:v>1994.09</c:v>
                </c:pt>
                <c:pt idx="1365">
                  <c:v>1994.1</c:v>
                </c:pt>
                <c:pt idx="1366">
                  <c:v>1994.11</c:v>
                </c:pt>
                <c:pt idx="1367">
                  <c:v>1994.12</c:v>
                </c:pt>
                <c:pt idx="1368">
                  <c:v>1995.01</c:v>
                </c:pt>
                <c:pt idx="1369">
                  <c:v>1995.02</c:v>
                </c:pt>
                <c:pt idx="1370">
                  <c:v>1995.03</c:v>
                </c:pt>
                <c:pt idx="1371">
                  <c:v>1995.04</c:v>
                </c:pt>
                <c:pt idx="1372">
                  <c:v>1995.05</c:v>
                </c:pt>
                <c:pt idx="1373">
                  <c:v>1995.06</c:v>
                </c:pt>
                <c:pt idx="1374">
                  <c:v>1995.07</c:v>
                </c:pt>
                <c:pt idx="1375">
                  <c:v>1995.08</c:v>
                </c:pt>
                <c:pt idx="1376">
                  <c:v>1995.09</c:v>
                </c:pt>
                <c:pt idx="1377">
                  <c:v>1995.1</c:v>
                </c:pt>
                <c:pt idx="1378">
                  <c:v>1995.11</c:v>
                </c:pt>
                <c:pt idx="1379">
                  <c:v>1995.12</c:v>
                </c:pt>
                <c:pt idx="1380">
                  <c:v>1996.01</c:v>
                </c:pt>
                <c:pt idx="1381">
                  <c:v>1996.02</c:v>
                </c:pt>
                <c:pt idx="1382">
                  <c:v>1996.03</c:v>
                </c:pt>
                <c:pt idx="1383">
                  <c:v>1996.04</c:v>
                </c:pt>
                <c:pt idx="1384">
                  <c:v>1996.05</c:v>
                </c:pt>
                <c:pt idx="1385">
                  <c:v>1996.06</c:v>
                </c:pt>
                <c:pt idx="1386">
                  <c:v>1996.07</c:v>
                </c:pt>
                <c:pt idx="1387">
                  <c:v>1996.08</c:v>
                </c:pt>
                <c:pt idx="1388">
                  <c:v>1996.09</c:v>
                </c:pt>
                <c:pt idx="1389">
                  <c:v>1996.1</c:v>
                </c:pt>
                <c:pt idx="1390">
                  <c:v>1996.11</c:v>
                </c:pt>
                <c:pt idx="1391">
                  <c:v>1996.12</c:v>
                </c:pt>
                <c:pt idx="1392">
                  <c:v>1997.01</c:v>
                </c:pt>
                <c:pt idx="1393">
                  <c:v>1997.02</c:v>
                </c:pt>
                <c:pt idx="1394">
                  <c:v>1997.03</c:v>
                </c:pt>
                <c:pt idx="1395">
                  <c:v>1997.04</c:v>
                </c:pt>
                <c:pt idx="1396">
                  <c:v>1997.05</c:v>
                </c:pt>
                <c:pt idx="1397">
                  <c:v>1997.06</c:v>
                </c:pt>
                <c:pt idx="1398">
                  <c:v>1997.07</c:v>
                </c:pt>
                <c:pt idx="1399">
                  <c:v>1997.08</c:v>
                </c:pt>
                <c:pt idx="1400">
                  <c:v>1997.09</c:v>
                </c:pt>
                <c:pt idx="1401">
                  <c:v>1997.1</c:v>
                </c:pt>
                <c:pt idx="1402">
                  <c:v>1997.11</c:v>
                </c:pt>
                <c:pt idx="1403">
                  <c:v>1997.12</c:v>
                </c:pt>
                <c:pt idx="1404">
                  <c:v>1998.01</c:v>
                </c:pt>
                <c:pt idx="1405">
                  <c:v>1998.02</c:v>
                </c:pt>
                <c:pt idx="1406">
                  <c:v>1998.03</c:v>
                </c:pt>
                <c:pt idx="1407">
                  <c:v>1998.04</c:v>
                </c:pt>
                <c:pt idx="1408">
                  <c:v>1998.05</c:v>
                </c:pt>
                <c:pt idx="1409">
                  <c:v>1998.06</c:v>
                </c:pt>
                <c:pt idx="1410">
                  <c:v>1998.07</c:v>
                </c:pt>
                <c:pt idx="1411">
                  <c:v>1998.08</c:v>
                </c:pt>
                <c:pt idx="1412">
                  <c:v>1998.09</c:v>
                </c:pt>
                <c:pt idx="1413">
                  <c:v>1998.1</c:v>
                </c:pt>
                <c:pt idx="1414">
                  <c:v>1998.11</c:v>
                </c:pt>
                <c:pt idx="1415">
                  <c:v>1998.12</c:v>
                </c:pt>
                <c:pt idx="1416">
                  <c:v>1999.01</c:v>
                </c:pt>
                <c:pt idx="1417">
                  <c:v>1999.02</c:v>
                </c:pt>
                <c:pt idx="1418">
                  <c:v>1999.03</c:v>
                </c:pt>
                <c:pt idx="1419">
                  <c:v>1999.04</c:v>
                </c:pt>
                <c:pt idx="1420">
                  <c:v>1999.05</c:v>
                </c:pt>
                <c:pt idx="1421">
                  <c:v>1999.06</c:v>
                </c:pt>
                <c:pt idx="1422">
                  <c:v>1999.07</c:v>
                </c:pt>
                <c:pt idx="1423">
                  <c:v>1999.08</c:v>
                </c:pt>
                <c:pt idx="1424">
                  <c:v>1999.09</c:v>
                </c:pt>
                <c:pt idx="1425">
                  <c:v>1999.1</c:v>
                </c:pt>
                <c:pt idx="1426">
                  <c:v>1999.11</c:v>
                </c:pt>
                <c:pt idx="1427">
                  <c:v>1999.12</c:v>
                </c:pt>
                <c:pt idx="1428">
                  <c:v>2000.01</c:v>
                </c:pt>
                <c:pt idx="1429">
                  <c:v>2000.02</c:v>
                </c:pt>
                <c:pt idx="1430">
                  <c:v>2000.03</c:v>
                </c:pt>
                <c:pt idx="1431">
                  <c:v>2000.04</c:v>
                </c:pt>
                <c:pt idx="1432">
                  <c:v>2000.05</c:v>
                </c:pt>
                <c:pt idx="1433">
                  <c:v>2000.06</c:v>
                </c:pt>
                <c:pt idx="1434">
                  <c:v>2000.07</c:v>
                </c:pt>
                <c:pt idx="1435">
                  <c:v>2000.08</c:v>
                </c:pt>
                <c:pt idx="1436">
                  <c:v>2000.09</c:v>
                </c:pt>
                <c:pt idx="1437">
                  <c:v>2000.1</c:v>
                </c:pt>
                <c:pt idx="1438">
                  <c:v>2000.11</c:v>
                </c:pt>
                <c:pt idx="1439">
                  <c:v>2000.12</c:v>
                </c:pt>
                <c:pt idx="1440">
                  <c:v>2001.01</c:v>
                </c:pt>
                <c:pt idx="1441">
                  <c:v>2001.02</c:v>
                </c:pt>
                <c:pt idx="1442">
                  <c:v>2001.03</c:v>
                </c:pt>
                <c:pt idx="1443">
                  <c:v>2001.04</c:v>
                </c:pt>
                <c:pt idx="1444">
                  <c:v>2001.05</c:v>
                </c:pt>
                <c:pt idx="1445">
                  <c:v>2001.06</c:v>
                </c:pt>
                <c:pt idx="1446">
                  <c:v>2001.07</c:v>
                </c:pt>
                <c:pt idx="1447">
                  <c:v>2001.08</c:v>
                </c:pt>
                <c:pt idx="1448">
                  <c:v>2001.09</c:v>
                </c:pt>
                <c:pt idx="1449">
                  <c:v>2001.1</c:v>
                </c:pt>
                <c:pt idx="1450">
                  <c:v>2001.11</c:v>
                </c:pt>
                <c:pt idx="1451">
                  <c:v>2001.12</c:v>
                </c:pt>
                <c:pt idx="1452">
                  <c:v>2002.01</c:v>
                </c:pt>
                <c:pt idx="1453">
                  <c:v>2002.02</c:v>
                </c:pt>
                <c:pt idx="1454">
                  <c:v>2002.03</c:v>
                </c:pt>
                <c:pt idx="1455">
                  <c:v>2002.04</c:v>
                </c:pt>
                <c:pt idx="1456">
                  <c:v>2002.05</c:v>
                </c:pt>
                <c:pt idx="1457">
                  <c:v>2002.06</c:v>
                </c:pt>
                <c:pt idx="1458">
                  <c:v>2002.07</c:v>
                </c:pt>
                <c:pt idx="1459">
                  <c:v>2002.08</c:v>
                </c:pt>
                <c:pt idx="1460">
                  <c:v>2002.09</c:v>
                </c:pt>
                <c:pt idx="1461">
                  <c:v>2002.1</c:v>
                </c:pt>
                <c:pt idx="1462">
                  <c:v>2002.11</c:v>
                </c:pt>
                <c:pt idx="1463">
                  <c:v>2002.12</c:v>
                </c:pt>
                <c:pt idx="1464">
                  <c:v>2003.01</c:v>
                </c:pt>
                <c:pt idx="1465">
                  <c:v>2003.02</c:v>
                </c:pt>
                <c:pt idx="1466">
                  <c:v>2003.03</c:v>
                </c:pt>
                <c:pt idx="1467">
                  <c:v>2003.04</c:v>
                </c:pt>
                <c:pt idx="1468">
                  <c:v>2003.05</c:v>
                </c:pt>
                <c:pt idx="1469">
                  <c:v>2003.06</c:v>
                </c:pt>
                <c:pt idx="1470">
                  <c:v>2003.07</c:v>
                </c:pt>
                <c:pt idx="1471">
                  <c:v>2003.08</c:v>
                </c:pt>
                <c:pt idx="1472">
                  <c:v>2003.09</c:v>
                </c:pt>
                <c:pt idx="1473">
                  <c:v>2003.1</c:v>
                </c:pt>
                <c:pt idx="1474">
                  <c:v>2003.11</c:v>
                </c:pt>
                <c:pt idx="1475">
                  <c:v>2003.12</c:v>
                </c:pt>
                <c:pt idx="1476">
                  <c:v>2004.01</c:v>
                </c:pt>
                <c:pt idx="1477">
                  <c:v>2004.02</c:v>
                </c:pt>
                <c:pt idx="1478">
                  <c:v>2004.03</c:v>
                </c:pt>
                <c:pt idx="1479">
                  <c:v>2004.04</c:v>
                </c:pt>
                <c:pt idx="1480">
                  <c:v>2004.05</c:v>
                </c:pt>
                <c:pt idx="1481">
                  <c:v>2004.06</c:v>
                </c:pt>
                <c:pt idx="1482">
                  <c:v>2004.07</c:v>
                </c:pt>
                <c:pt idx="1483">
                  <c:v>2004.08</c:v>
                </c:pt>
                <c:pt idx="1484">
                  <c:v>2004.09</c:v>
                </c:pt>
                <c:pt idx="1485">
                  <c:v>2004.1</c:v>
                </c:pt>
                <c:pt idx="1486">
                  <c:v>2004.11</c:v>
                </c:pt>
                <c:pt idx="1487">
                  <c:v>2004.12</c:v>
                </c:pt>
                <c:pt idx="1488">
                  <c:v>2005.01</c:v>
                </c:pt>
                <c:pt idx="1489">
                  <c:v>2005.02</c:v>
                </c:pt>
                <c:pt idx="1490">
                  <c:v>2005.03</c:v>
                </c:pt>
                <c:pt idx="1491">
                  <c:v>2005.04</c:v>
                </c:pt>
                <c:pt idx="1492">
                  <c:v>2005.05</c:v>
                </c:pt>
                <c:pt idx="1493">
                  <c:v>2005.06</c:v>
                </c:pt>
                <c:pt idx="1494">
                  <c:v>2005.07</c:v>
                </c:pt>
                <c:pt idx="1495">
                  <c:v>2005.08</c:v>
                </c:pt>
                <c:pt idx="1496">
                  <c:v>2005.09</c:v>
                </c:pt>
                <c:pt idx="1497">
                  <c:v>2005.1</c:v>
                </c:pt>
                <c:pt idx="1498">
                  <c:v>2005.11</c:v>
                </c:pt>
                <c:pt idx="1499">
                  <c:v>2005.12</c:v>
                </c:pt>
                <c:pt idx="1500">
                  <c:v>2006.01</c:v>
                </c:pt>
                <c:pt idx="1501">
                  <c:v>2006.02</c:v>
                </c:pt>
                <c:pt idx="1502">
                  <c:v>2006.03</c:v>
                </c:pt>
                <c:pt idx="1503">
                  <c:v>2006.04</c:v>
                </c:pt>
                <c:pt idx="1504">
                  <c:v>2006.05</c:v>
                </c:pt>
                <c:pt idx="1505">
                  <c:v>2006.06</c:v>
                </c:pt>
                <c:pt idx="1506">
                  <c:v>2006.07</c:v>
                </c:pt>
                <c:pt idx="1507">
                  <c:v>2006.08</c:v>
                </c:pt>
                <c:pt idx="1508">
                  <c:v>2006.09</c:v>
                </c:pt>
                <c:pt idx="1509">
                  <c:v>2006.1</c:v>
                </c:pt>
                <c:pt idx="1510">
                  <c:v>2006.11</c:v>
                </c:pt>
                <c:pt idx="1511">
                  <c:v>2006.12</c:v>
                </c:pt>
                <c:pt idx="1512">
                  <c:v>2007.01</c:v>
                </c:pt>
                <c:pt idx="1513">
                  <c:v>2007.02</c:v>
                </c:pt>
                <c:pt idx="1514">
                  <c:v>2007.03</c:v>
                </c:pt>
                <c:pt idx="1515">
                  <c:v>2007.04</c:v>
                </c:pt>
                <c:pt idx="1516">
                  <c:v>2007.05</c:v>
                </c:pt>
                <c:pt idx="1517">
                  <c:v>2007.06</c:v>
                </c:pt>
                <c:pt idx="1518">
                  <c:v>2007.07</c:v>
                </c:pt>
                <c:pt idx="1519">
                  <c:v>2007.08</c:v>
                </c:pt>
                <c:pt idx="1520">
                  <c:v>2007.09</c:v>
                </c:pt>
                <c:pt idx="1521">
                  <c:v>2007.1</c:v>
                </c:pt>
                <c:pt idx="1522">
                  <c:v>2007.11</c:v>
                </c:pt>
                <c:pt idx="1523">
                  <c:v>2007.12</c:v>
                </c:pt>
                <c:pt idx="1524">
                  <c:v>2008.01</c:v>
                </c:pt>
                <c:pt idx="1525">
                  <c:v>2008.02</c:v>
                </c:pt>
                <c:pt idx="1526">
                  <c:v>2008.03</c:v>
                </c:pt>
                <c:pt idx="1527">
                  <c:v>2008.04</c:v>
                </c:pt>
                <c:pt idx="1528">
                  <c:v>2008.05</c:v>
                </c:pt>
                <c:pt idx="1529">
                  <c:v>2008.06</c:v>
                </c:pt>
                <c:pt idx="1530">
                  <c:v>2008.07</c:v>
                </c:pt>
                <c:pt idx="1531">
                  <c:v>2008.08</c:v>
                </c:pt>
                <c:pt idx="1532">
                  <c:v>2008.09</c:v>
                </c:pt>
                <c:pt idx="1533">
                  <c:v>2008.1</c:v>
                </c:pt>
                <c:pt idx="1534">
                  <c:v>2008.11</c:v>
                </c:pt>
                <c:pt idx="1535">
                  <c:v>2008.12</c:v>
                </c:pt>
                <c:pt idx="1536">
                  <c:v>2009.01</c:v>
                </c:pt>
                <c:pt idx="1537">
                  <c:v>2009.02</c:v>
                </c:pt>
                <c:pt idx="1538">
                  <c:v>2009.03</c:v>
                </c:pt>
              </c:numCache>
            </c:numRef>
          </c:cat>
          <c:val>
            <c:numRef>
              <c:f>'Stock Data'!$K$129:$K$1667</c:f>
              <c:numCache>
                <c:formatCode>0.00</c:formatCode>
                <c:ptCount val="1539"/>
                <c:pt idx="0">
                  <c:v>18.473952301404932</c:v>
                </c:pt>
                <c:pt idx="1">
                  <c:v>18.14725816499028</c:v>
                </c:pt>
                <c:pt idx="2">
                  <c:v>18.270119140204987</c:v>
                </c:pt>
                <c:pt idx="3">
                  <c:v>17.95010827822286</c:v>
                </c:pt>
                <c:pt idx="4">
                  <c:v>18.869718693152592</c:v>
                </c:pt>
                <c:pt idx="5">
                  <c:v>19.028710731115737</c:v>
                </c:pt>
                <c:pt idx="6">
                  <c:v>18.116367187389745</c:v>
                </c:pt>
                <c:pt idx="7">
                  <c:v>17.286243553973375</c:v>
                </c:pt>
                <c:pt idx="8">
                  <c:v>16.724836648772889</c:v>
                </c:pt>
                <c:pt idx="9">
                  <c:v>16.261989411181329</c:v>
                </c:pt>
                <c:pt idx="10">
                  <c:v>16.478642316644827</c:v>
                </c:pt>
                <c:pt idx="11">
                  <c:v>15.958754206105105</c:v>
                </c:pt>
                <c:pt idx="12">
                  <c:v>15.678764160028745</c:v>
                </c:pt>
                <c:pt idx="13">
                  <c:v>15.15386152836305</c:v>
                </c:pt>
                <c:pt idx="14">
                  <c:v>15.091670299486752</c:v>
                </c:pt>
                <c:pt idx="15">
                  <c:v>14.916997168375303</c:v>
                </c:pt>
                <c:pt idx="16">
                  <c:v>14.567103202191767</c:v>
                </c:pt>
                <c:pt idx="17">
                  <c:v>14.327404890131676</c:v>
                </c:pt>
                <c:pt idx="18">
                  <c:v>15.240559761217808</c:v>
                </c:pt>
                <c:pt idx="19">
                  <c:v>15.525429331463055</c:v>
                </c:pt>
                <c:pt idx="20">
                  <c:v>16.081106624462286</c:v>
                </c:pt>
                <c:pt idx="21">
                  <c:v>15.755581030526574</c:v>
                </c:pt>
                <c:pt idx="22">
                  <c:v>15.192670313165356</c:v>
                </c:pt>
                <c:pt idx="23">
                  <c:v>15.382128332081972</c:v>
                </c:pt>
                <c:pt idx="24">
                  <c:v>15.270259119098569</c:v>
                </c:pt>
                <c:pt idx="25">
                  <c:v>14.757590146176224</c:v>
                </c:pt>
                <c:pt idx="26">
                  <c:v>15.051254121401637</c:v>
                </c:pt>
                <c:pt idx="27">
                  <c:v>15.482067222036672</c:v>
                </c:pt>
                <c:pt idx="28">
                  <c:v>15.335497637337085</c:v>
                </c:pt>
                <c:pt idx="29">
                  <c:v>15.903388388583796</c:v>
                </c:pt>
                <c:pt idx="30">
                  <c:v>15.948783127017018</c:v>
                </c:pt>
                <c:pt idx="31">
                  <c:v>15.196810876629852</c:v>
                </c:pt>
                <c:pt idx="32">
                  <c:v>15.494692425793458</c:v>
                </c:pt>
                <c:pt idx="33">
                  <c:v>15.048056270223842</c:v>
                </c:pt>
                <c:pt idx="34">
                  <c:v>15.408218142448849</c:v>
                </c:pt>
                <c:pt idx="35">
                  <c:v>14.89640394188717</c:v>
                </c:pt>
                <c:pt idx="36">
                  <c:v>14.432821721970702</c:v>
                </c:pt>
                <c:pt idx="37">
                  <c:v>14.805960228816723</c:v>
                </c:pt>
                <c:pt idx="38">
                  <c:v>14.736023454014445</c:v>
                </c:pt>
                <c:pt idx="39">
                  <c:v>14.353453682579472</c:v>
                </c:pt>
                <c:pt idx="40">
                  <c:v>13.465050313804937</c:v>
                </c:pt>
                <c:pt idx="41">
                  <c:v>12.906876483666858</c:v>
                </c:pt>
                <c:pt idx="42">
                  <c:v>13.043931585991665</c:v>
                </c:pt>
                <c:pt idx="43">
                  <c:v>13.859813341769335</c:v>
                </c:pt>
                <c:pt idx="44">
                  <c:v>13.569154744335716</c:v>
                </c:pt>
                <c:pt idx="45">
                  <c:v>13.273251319134149</c:v>
                </c:pt>
                <c:pt idx="46">
                  <c:v>13.304437602119746</c:v>
                </c:pt>
                <c:pt idx="47">
                  <c:v>13.432292746944759</c:v>
                </c:pt>
                <c:pt idx="48">
                  <c:v>13.129817425635958</c:v>
                </c:pt>
                <c:pt idx="49">
                  <c:v>13.384817593597974</c:v>
                </c:pt>
                <c:pt idx="50">
                  <c:v>13.734194093452498</c:v>
                </c:pt>
                <c:pt idx="51">
                  <c:v>13.548548541030048</c:v>
                </c:pt>
                <c:pt idx="52">
                  <c:v>13.711371872561921</c:v>
                </c:pt>
                <c:pt idx="53">
                  <c:v>13.978784368698356</c:v>
                </c:pt>
                <c:pt idx="54">
                  <c:v>14.326658777089326</c:v>
                </c:pt>
                <c:pt idx="55">
                  <c:v>15.130410796707155</c:v>
                </c:pt>
                <c:pt idx="56">
                  <c:v>15.116285028724256</c:v>
                </c:pt>
                <c:pt idx="57">
                  <c:v>15.991023962168988</c:v>
                </c:pt>
                <c:pt idx="58">
                  <c:v>16.824034498619035</c:v>
                </c:pt>
                <c:pt idx="59">
                  <c:v>16.304475952278562</c:v>
                </c:pt>
                <c:pt idx="60">
                  <c:v>16.692317470797629</c:v>
                </c:pt>
                <c:pt idx="61">
                  <c:v>17.006648259460967</c:v>
                </c:pt>
                <c:pt idx="62">
                  <c:v>16.843266101570126</c:v>
                </c:pt>
                <c:pt idx="63">
                  <c:v>16.801716131246302</c:v>
                </c:pt>
                <c:pt idx="64">
                  <c:v>16.863195515097825</c:v>
                </c:pt>
                <c:pt idx="65">
                  <c:v>17.83149405537689</c:v>
                </c:pt>
                <c:pt idx="66">
                  <c:v>17.845845041532186</c:v>
                </c:pt>
                <c:pt idx="67">
                  <c:v>17.723912799619267</c:v>
                </c:pt>
                <c:pt idx="68">
                  <c:v>18.14714392580003</c:v>
                </c:pt>
                <c:pt idx="69">
                  <c:v>18.562381342866566</c:v>
                </c:pt>
                <c:pt idx="70">
                  <c:v>18.968312634942762</c:v>
                </c:pt>
                <c:pt idx="71">
                  <c:v>18.194057556886492</c:v>
                </c:pt>
                <c:pt idx="72">
                  <c:v>17.512222096304921</c:v>
                </c:pt>
                <c:pt idx="73">
                  <c:v>17.125366596972274</c:v>
                </c:pt>
                <c:pt idx="74">
                  <c:v>17.473213711513729</c:v>
                </c:pt>
                <c:pt idx="75">
                  <c:v>17.822983639100713</c:v>
                </c:pt>
                <c:pt idx="76">
                  <c:v>18.075445427458245</c:v>
                </c:pt>
                <c:pt idx="77">
                  <c:v>17.70769566327299</c:v>
                </c:pt>
                <c:pt idx="78">
                  <c:v>17.431460535613073</c:v>
                </c:pt>
                <c:pt idx="79">
                  <c:v>16.739849614820706</c:v>
                </c:pt>
                <c:pt idx="80">
                  <c:v>16.676629667380126</c:v>
                </c:pt>
                <c:pt idx="81">
                  <c:v>15.880666812517338</c:v>
                </c:pt>
                <c:pt idx="82">
                  <c:v>15.950712201066789</c:v>
                </c:pt>
                <c:pt idx="83">
                  <c:v>15.455513454469974</c:v>
                </c:pt>
                <c:pt idx="84">
                  <c:v>15.358662514259928</c:v>
                </c:pt>
                <c:pt idx="85">
                  <c:v>15.418178318820519</c:v>
                </c:pt>
                <c:pt idx="86">
                  <c:v>14.808972366946568</c:v>
                </c:pt>
                <c:pt idx="87">
                  <c:v>15.020108681844448</c:v>
                </c:pt>
                <c:pt idx="88">
                  <c:v>15.387916957229152</c:v>
                </c:pt>
                <c:pt idx="89">
                  <c:v>15.0776288184347</c:v>
                </c:pt>
                <c:pt idx="90">
                  <c:v>15.279642515498187</c:v>
                </c:pt>
                <c:pt idx="91">
                  <c:v>15.602911670088799</c:v>
                </c:pt>
                <c:pt idx="92">
                  <c:v>15.987828821761411</c:v>
                </c:pt>
                <c:pt idx="93">
                  <c:v>15.715941874329706</c:v>
                </c:pt>
                <c:pt idx="94">
                  <c:v>15.223749016946304</c:v>
                </c:pt>
                <c:pt idx="95">
                  <c:v>14.946748301089226</c:v>
                </c:pt>
                <c:pt idx="96">
                  <c:v>15.802286071028181</c:v>
                </c:pt>
                <c:pt idx="97">
                  <c:v>16.192720447848988</c:v>
                </c:pt>
                <c:pt idx="98">
                  <c:v>16.065045360769233</c:v>
                </c:pt>
                <c:pt idx="99">
                  <c:v>16.050104533967449</c:v>
                </c:pt>
                <c:pt idx="100">
                  <c:v>16.915421076068341</c:v>
                </c:pt>
                <c:pt idx="101">
                  <c:v>17.219302943947689</c:v>
                </c:pt>
                <c:pt idx="102">
                  <c:v>16.889214491107516</c:v>
                </c:pt>
                <c:pt idx="103">
                  <c:v>17.131853975345731</c:v>
                </c:pt>
                <c:pt idx="104">
                  <c:v>17.350788026348624</c:v>
                </c:pt>
                <c:pt idx="105">
                  <c:v>17.05321440295549</c:v>
                </c:pt>
                <c:pt idx="106">
                  <c:v>16.906021170249339</c:v>
                </c:pt>
                <c:pt idx="107">
                  <c:v>16.610338076603387</c:v>
                </c:pt>
                <c:pt idx="108">
                  <c:v>17.220071982181889</c:v>
                </c:pt>
                <c:pt idx="109">
                  <c:v>17.026814982671414</c:v>
                </c:pt>
                <c:pt idx="110">
                  <c:v>16.901122288589843</c:v>
                </c:pt>
                <c:pt idx="111">
                  <c:v>17.257854542603198</c:v>
                </c:pt>
                <c:pt idx="112">
                  <c:v>17.786430487858624</c:v>
                </c:pt>
                <c:pt idx="113">
                  <c:v>17.684360844450161</c:v>
                </c:pt>
                <c:pt idx="114">
                  <c:v>17.589295440864859</c:v>
                </c:pt>
                <c:pt idx="115">
                  <c:v>16.596791133979089</c:v>
                </c:pt>
                <c:pt idx="116">
                  <c:v>16.16970200061526</c:v>
                </c:pt>
                <c:pt idx="117">
                  <c:v>15.482849163344449</c:v>
                </c:pt>
                <c:pt idx="118">
                  <c:v>14.745043493292798</c:v>
                </c:pt>
                <c:pt idx="119">
                  <c:v>14.442991231338436</c:v>
                </c:pt>
                <c:pt idx="120">
                  <c:v>15.428980086469094</c:v>
                </c:pt>
                <c:pt idx="121">
                  <c:v>15.476522332432536</c:v>
                </c:pt>
                <c:pt idx="122">
                  <c:v>15.051623357657379</c:v>
                </c:pt>
                <c:pt idx="123">
                  <c:v>15.408945125474103</c:v>
                </c:pt>
                <c:pt idx="124">
                  <c:v>15.566495230713276</c:v>
                </c:pt>
                <c:pt idx="125">
                  <c:v>15.658211395638148</c:v>
                </c:pt>
                <c:pt idx="126">
                  <c:v>15.617919238646005</c:v>
                </c:pt>
                <c:pt idx="127">
                  <c:v>16.163998509963029</c:v>
                </c:pt>
                <c:pt idx="128">
                  <c:v>17.711261413256601</c:v>
                </c:pt>
                <c:pt idx="129">
                  <c:v>17.716568589826366</c:v>
                </c:pt>
                <c:pt idx="130">
                  <c:v>17.671739174763935</c:v>
                </c:pt>
                <c:pt idx="131">
                  <c:v>18.2063030002099</c:v>
                </c:pt>
                <c:pt idx="132">
                  <c:v>19.016388404225275</c:v>
                </c:pt>
                <c:pt idx="133">
                  <c:v>19.036425040978436</c:v>
                </c:pt>
                <c:pt idx="134">
                  <c:v>19.738054849322989</c:v>
                </c:pt>
                <c:pt idx="135">
                  <c:v>19.943265241638642</c:v>
                </c:pt>
                <c:pt idx="136">
                  <c:v>19.91146521348983</c:v>
                </c:pt>
                <c:pt idx="137">
                  <c:v>19.769284397136726</c:v>
                </c:pt>
                <c:pt idx="138">
                  <c:v>19.211886434505558</c:v>
                </c:pt>
                <c:pt idx="139">
                  <c:v>19.204303803173772</c:v>
                </c:pt>
                <c:pt idx="140">
                  <c:v>18.694271809588201</c:v>
                </c:pt>
                <c:pt idx="141">
                  <c:v>19.040214915324686</c:v>
                </c:pt>
                <c:pt idx="142">
                  <c:v>18.463312690799924</c:v>
                </c:pt>
                <c:pt idx="143">
                  <c:v>18.013009251275729</c:v>
                </c:pt>
                <c:pt idx="144">
                  <c:v>17.656643708098791</c:v>
                </c:pt>
                <c:pt idx="145">
                  <c:v>17.12519385487245</c:v>
                </c:pt>
                <c:pt idx="146">
                  <c:v>16.899589031582281</c:v>
                </c:pt>
                <c:pt idx="147">
                  <c:v>17.102541578254886</c:v>
                </c:pt>
                <c:pt idx="148">
                  <c:v>15.780987310776252</c:v>
                </c:pt>
                <c:pt idx="149">
                  <c:v>15.416503863597702</c:v>
                </c:pt>
                <c:pt idx="150">
                  <c:v>14.34985418276095</c:v>
                </c:pt>
                <c:pt idx="151">
                  <c:v>14.588056535807826</c:v>
                </c:pt>
                <c:pt idx="152">
                  <c:v>15.012069079138772</c:v>
                </c:pt>
                <c:pt idx="153">
                  <c:v>15.271794153520185</c:v>
                </c:pt>
                <c:pt idx="154">
                  <c:v>15.942411400571668</c:v>
                </c:pt>
                <c:pt idx="155">
                  <c:v>15.612694335464971</c:v>
                </c:pt>
                <c:pt idx="156">
                  <c:v>15.739869351948226</c:v>
                </c:pt>
                <c:pt idx="157">
                  <c:v>16.202736596449864</c:v>
                </c:pt>
                <c:pt idx="158">
                  <c:v>17.187622088121863</c:v>
                </c:pt>
                <c:pt idx="159">
                  <c:v>17.434849078052455</c:v>
                </c:pt>
                <c:pt idx="160">
                  <c:v>16.808751920918031</c:v>
                </c:pt>
                <c:pt idx="161">
                  <c:v>16.60631969529253</c:v>
                </c:pt>
                <c:pt idx="162">
                  <c:v>16.289679714916929</c:v>
                </c:pt>
                <c:pt idx="163">
                  <c:v>16.457777072998372</c:v>
                </c:pt>
                <c:pt idx="164">
                  <c:v>16.522315444877222</c:v>
                </c:pt>
                <c:pt idx="165">
                  <c:v>16.502904205708433</c:v>
                </c:pt>
                <c:pt idx="166">
                  <c:v>16.542784447444557</c:v>
                </c:pt>
                <c:pt idx="167">
                  <c:v>16.672466333767691</c:v>
                </c:pt>
                <c:pt idx="168">
                  <c:v>16.524443935162672</c:v>
                </c:pt>
                <c:pt idx="169">
                  <c:v>16.331237693211431</c:v>
                </c:pt>
                <c:pt idx="170">
                  <c:v>16.364625427174801</c:v>
                </c:pt>
                <c:pt idx="171">
                  <c:v>16.387543823686286</c:v>
                </c:pt>
                <c:pt idx="172">
                  <c:v>17.080369553382351</c:v>
                </c:pt>
                <c:pt idx="173">
                  <c:v>17.207413539783325</c:v>
                </c:pt>
                <c:pt idx="174">
                  <c:v>17.546014648740556</c:v>
                </c:pt>
                <c:pt idx="175">
                  <c:v>18.074072547241787</c:v>
                </c:pt>
                <c:pt idx="176">
                  <c:v>18.200335946605463</c:v>
                </c:pt>
                <c:pt idx="177">
                  <c:v>17.944706622466477</c:v>
                </c:pt>
                <c:pt idx="178">
                  <c:v>17.342998991921689</c:v>
                </c:pt>
                <c:pt idx="179">
                  <c:v>16.548415156667929</c:v>
                </c:pt>
                <c:pt idx="180">
                  <c:v>16.576224828568186</c:v>
                </c:pt>
                <c:pt idx="181">
                  <c:v>17.515403352637243</c:v>
                </c:pt>
                <c:pt idx="182">
                  <c:v>17.232362712298631</c:v>
                </c:pt>
                <c:pt idx="183">
                  <c:v>17.643699378129934</c:v>
                </c:pt>
                <c:pt idx="184">
                  <c:v>17.828266894232826</c:v>
                </c:pt>
                <c:pt idx="185">
                  <c:v>17.7775786164305</c:v>
                </c:pt>
                <c:pt idx="186">
                  <c:v>16.637100103394634</c:v>
                </c:pt>
                <c:pt idx="187">
                  <c:v>15.703370546226868</c:v>
                </c:pt>
                <c:pt idx="188">
                  <c:v>16.544339943031982</c:v>
                </c:pt>
                <c:pt idx="189">
                  <c:v>16.438866804725837</c:v>
                </c:pt>
                <c:pt idx="190">
                  <c:v>17.089425242371057</c:v>
                </c:pt>
                <c:pt idx="191">
                  <c:v>16.501404180590093</c:v>
                </c:pt>
                <c:pt idx="192">
                  <c:v>17.026521282380529</c:v>
                </c:pt>
                <c:pt idx="193">
                  <c:v>16.894025883254095</c:v>
                </c:pt>
                <c:pt idx="194">
                  <c:v>16.958030716720991</c:v>
                </c:pt>
                <c:pt idx="195">
                  <c:v>16.696857434734696</c:v>
                </c:pt>
                <c:pt idx="196">
                  <c:v>17.04775512922939</c:v>
                </c:pt>
                <c:pt idx="197">
                  <c:v>17.850497280690604</c:v>
                </c:pt>
                <c:pt idx="198">
                  <c:v>18.651975755820338</c:v>
                </c:pt>
                <c:pt idx="199">
                  <c:v>19.006396010519428</c:v>
                </c:pt>
                <c:pt idx="200">
                  <c:v>19.372370293397786</c:v>
                </c:pt>
                <c:pt idx="201">
                  <c:v>19.028031223902413</c:v>
                </c:pt>
                <c:pt idx="202">
                  <c:v>18.358448098050214</c:v>
                </c:pt>
                <c:pt idx="203">
                  <c:v>18.74875766252546</c:v>
                </c:pt>
                <c:pt idx="204">
                  <c:v>19.24900002181375</c:v>
                </c:pt>
                <c:pt idx="205">
                  <c:v>18.918131888002129</c:v>
                </c:pt>
                <c:pt idx="206">
                  <c:v>18.042174923468671</c:v>
                </c:pt>
                <c:pt idx="207">
                  <c:v>17.705089426411771</c:v>
                </c:pt>
                <c:pt idx="208">
                  <c:v>17.595635274512766</c:v>
                </c:pt>
                <c:pt idx="209">
                  <c:v>19.544817480547987</c:v>
                </c:pt>
                <c:pt idx="210">
                  <c:v>19.858943014167259</c:v>
                </c:pt>
                <c:pt idx="211">
                  <c:v>20.544915179153271</c:v>
                </c:pt>
                <c:pt idx="212">
                  <c:v>20.442732862691209</c:v>
                </c:pt>
                <c:pt idx="213">
                  <c:v>19.947199825773609</c:v>
                </c:pt>
                <c:pt idx="214">
                  <c:v>20.527416324811281</c:v>
                </c:pt>
                <c:pt idx="215">
                  <c:v>21.403631985448172</c:v>
                </c:pt>
                <c:pt idx="216">
                  <c:v>22.93280741648719</c:v>
                </c:pt>
                <c:pt idx="217">
                  <c:v>23.048117549980155</c:v>
                </c:pt>
                <c:pt idx="218">
                  <c:v>23.279682245508681</c:v>
                </c:pt>
                <c:pt idx="219">
                  <c:v>23.152421525686517</c:v>
                </c:pt>
                <c:pt idx="220">
                  <c:v>22.09126936083419</c:v>
                </c:pt>
                <c:pt idx="221">
                  <c:v>21.212091925046831</c:v>
                </c:pt>
                <c:pt idx="222">
                  <c:v>21.561425634523072</c:v>
                </c:pt>
                <c:pt idx="223">
                  <c:v>21.726237373055429</c:v>
                </c:pt>
                <c:pt idx="224">
                  <c:v>20.591140514113782</c:v>
                </c:pt>
                <c:pt idx="225">
                  <c:v>20.153713460686635</c:v>
                </c:pt>
                <c:pt idx="226">
                  <c:v>20.196457520802291</c:v>
                </c:pt>
                <c:pt idx="227">
                  <c:v>18.512649643600163</c:v>
                </c:pt>
                <c:pt idx="228">
                  <c:v>18.674275362444842</c:v>
                </c:pt>
                <c:pt idx="229">
                  <c:v>18.703797417251433</c:v>
                </c:pt>
                <c:pt idx="230">
                  <c:v>18.775793421238372</c:v>
                </c:pt>
                <c:pt idx="231">
                  <c:v>18.936402033322679</c:v>
                </c:pt>
                <c:pt idx="232">
                  <c:v>18.403197016950415</c:v>
                </c:pt>
                <c:pt idx="233">
                  <c:v>17.992711584303894</c:v>
                </c:pt>
                <c:pt idx="234">
                  <c:v>17.689545468952801</c:v>
                </c:pt>
                <c:pt idx="235">
                  <c:v>18.069614666784187</c:v>
                </c:pt>
                <c:pt idx="236">
                  <c:v>17.341874151224751</c:v>
                </c:pt>
                <c:pt idx="237">
                  <c:v>18.102398784556051</c:v>
                </c:pt>
                <c:pt idx="238">
                  <c:v>19.419584603760729</c:v>
                </c:pt>
                <c:pt idx="239">
                  <c:v>20.744051160870878</c:v>
                </c:pt>
                <c:pt idx="240">
                  <c:v>20.978581834536126</c:v>
                </c:pt>
                <c:pt idx="241">
                  <c:v>21.679149848206187</c:v>
                </c:pt>
                <c:pt idx="242">
                  <c:v>22.347583950683859</c:v>
                </c:pt>
                <c:pt idx="243">
                  <c:v>24.40971699482715</c:v>
                </c:pt>
                <c:pt idx="244">
                  <c:v>23.064012684863531</c:v>
                </c:pt>
                <c:pt idx="245">
                  <c:v>25.23846620596029</c:v>
                </c:pt>
                <c:pt idx="246">
                  <c:v>23.144848553708115</c:v>
                </c:pt>
                <c:pt idx="247">
                  <c:v>23.077177713844439</c:v>
                </c:pt>
                <c:pt idx="248">
                  <c:v>22.59046831686025</c:v>
                </c:pt>
                <c:pt idx="249">
                  <c:v>22.252901618408938</c:v>
                </c:pt>
                <c:pt idx="250">
                  <c:v>22.375074777652831</c:v>
                </c:pt>
                <c:pt idx="251">
                  <c:v>21.680215141029688</c:v>
                </c:pt>
                <c:pt idx="252">
                  <c:v>22.340290796033585</c:v>
                </c:pt>
                <c:pt idx="253">
                  <c:v>22.459957452460454</c:v>
                </c:pt>
                <c:pt idx="254">
                  <c:v>22.410652288217321</c:v>
                </c:pt>
                <c:pt idx="255">
                  <c:v>22.823108698497865</c:v>
                </c:pt>
                <c:pt idx="256">
                  <c:v>22.427954493329814</c:v>
                </c:pt>
                <c:pt idx="257">
                  <c:v>21.963742295514571</c:v>
                </c:pt>
                <c:pt idx="258">
                  <c:v>22.38568658940131</c:v>
                </c:pt>
                <c:pt idx="259">
                  <c:v>23.168671834092869</c:v>
                </c:pt>
                <c:pt idx="260">
                  <c:v>22.856566381954504</c:v>
                </c:pt>
                <c:pt idx="261">
                  <c:v>20.604425401859835</c:v>
                </c:pt>
                <c:pt idx="262">
                  <c:v>20.408541255072148</c:v>
                </c:pt>
                <c:pt idx="263">
                  <c:v>19.633232126823842</c:v>
                </c:pt>
                <c:pt idx="264">
                  <c:v>20.318132053828496</c:v>
                </c:pt>
                <c:pt idx="265">
                  <c:v>20.107051517552851</c:v>
                </c:pt>
                <c:pt idx="266">
                  <c:v>19.884560384872827</c:v>
                </c:pt>
                <c:pt idx="267">
                  <c:v>18.980022601826192</c:v>
                </c:pt>
                <c:pt idx="268">
                  <c:v>18.954858723039923</c:v>
                </c:pt>
                <c:pt idx="269">
                  <c:v>17.81855172296855</c:v>
                </c:pt>
                <c:pt idx="270">
                  <c:v>16.918178414766658</c:v>
                </c:pt>
                <c:pt idx="271">
                  <c:v>16.299118790903496</c:v>
                </c:pt>
                <c:pt idx="272">
                  <c:v>15.654359115196916</c:v>
                </c:pt>
                <c:pt idx="273">
                  <c:v>15.252943825778837</c:v>
                </c:pt>
                <c:pt idx="274">
                  <c:v>15.407877534297896</c:v>
                </c:pt>
                <c:pt idx="275">
                  <c:v>16.042894140050137</c:v>
                </c:pt>
                <c:pt idx="276">
                  <c:v>15.861833914033657</c:v>
                </c:pt>
                <c:pt idx="277">
                  <c:v>15.021498380331415</c:v>
                </c:pt>
                <c:pt idx="278">
                  <c:v>15.081930176258862</c:v>
                </c:pt>
                <c:pt idx="279">
                  <c:v>15.565490611691507</c:v>
                </c:pt>
                <c:pt idx="280">
                  <c:v>15.525820896254636</c:v>
                </c:pt>
                <c:pt idx="281">
                  <c:v>15.474433638652675</c:v>
                </c:pt>
                <c:pt idx="282">
                  <c:v>16.03640162962413</c:v>
                </c:pt>
                <c:pt idx="283">
                  <c:v>16.304651978851034</c:v>
                </c:pt>
                <c:pt idx="284">
                  <c:v>16.742600049163617</c:v>
                </c:pt>
                <c:pt idx="285">
                  <c:v>17.633197370821389</c:v>
                </c:pt>
                <c:pt idx="286">
                  <c:v>18.076200223770066</c:v>
                </c:pt>
                <c:pt idx="287">
                  <c:v>18.159679118703199</c:v>
                </c:pt>
                <c:pt idx="288">
                  <c:v>18.459852032455846</c:v>
                </c:pt>
                <c:pt idx="289">
                  <c:v>19.168996375829796</c:v>
                </c:pt>
                <c:pt idx="290">
                  <c:v>19.831506074218431</c:v>
                </c:pt>
                <c:pt idx="291">
                  <c:v>19.482927524711222</c:v>
                </c:pt>
                <c:pt idx="292">
                  <c:v>18.62948750984512</c:v>
                </c:pt>
                <c:pt idx="293">
                  <c:v>18.735862386183527</c:v>
                </c:pt>
                <c:pt idx="294">
                  <c:v>19.205883309548049</c:v>
                </c:pt>
                <c:pt idx="295">
                  <c:v>19.573308430803717</c:v>
                </c:pt>
                <c:pt idx="296">
                  <c:v>19.743492419697773</c:v>
                </c:pt>
                <c:pt idx="297">
                  <c:v>19.897394814329527</c:v>
                </c:pt>
                <c:pt idx="298">
                  <c:v>19.443525693264938</c:v>
                </c:pt>
                <c:pt idx="299">
                  <c:v>19.577960809096155</c:v>
                </c:pt>
                <c:pt idx="300">
                  <c:v>20.132402260807886</c:v>
                </c:pt>
                <c:pt idx="301">
                  <c:v>19.866752563675849</c:v>
                </c:pt>
                <c:pt idx="302">
                  <c:v>19.259453020854131</c:v>
                </c:pt>
                <c:pt idx="303">
                  <c:v>18.876204996115874</c:v>
                </c:pt>
                <c:pt idx="304">
                  <c:v>18.054044460926384</c:v>
                </c:pt>
                <c:pt idx="305">
                  <c:v>18.172666376497492</c:v>
                </c:pt>
                <c:pt idx="306">
                  <c:v>18.195200143513727</c:v>
                </c:pt>
                <c:pt idx="307">
                  <c:v>18.967251477549286</c:v>
                </c:pt>
                <c:pt idx="308">
                  <c:v>19.200993682001329</c:v>
                </c:pt>
                <c:pt idx="309">
                  <c:v>18.095380908869082</c:v>
                </c:pt>
                <c:pt idx="310">
                  <c:v>18.14185165400799</c:v>
                </c:pt>
                <c:pt idx="311">
                  <c:v>17.660003667768642</c:v>
                </c:pt>
                <c:pt idx="312">
                  <c:v>17.218913853705939</c:v>
                </c:pt>
                <c:pt idx="313">
                  <c:v>16.217071288766139</c:v>
                </c:pt>
                <c:pt idx="314">
                  <c:v>14.687545255978661</c:v>
                </c:pt>
                <c:pt idx="315">
                  <c:v>14.669709905602724</c:v>
                </c:pt>
                <c:pt idx="316">
                  <c:v>13.790107153424234</c:v>
                </c:pt>
                <c:pt idx="317">
                  <c:v>13.144269952673175</c:v>
                </c:pt>
                <c:pt idx="318">
                  <c:v>13.585007357961853</c:v>
                </c:pt>
                <c:pt idx="319">
                  <c:v>12.5134716044466</c:v>
                </c:pt>
                <c:pt idx="320">
                  <c:v>12.328569657736622</c:v>
                </c:pt>
                <c:pt idx="321">
                  <c:v>10.831840153050598</c:v>
                </c:pt>
                <c:pt idx="322">
                  <c:v>10.591177559189779</c:v>
                </c:pt>
                <c:pt idx="323">
                  <c:v>11.33330623581117</c:v>
                </c:pt>
                <c:pt idx="324">
                  <c:v>11.902968628266974</c:v>
                </c:pt>
                <c:pt idx="325">
                  <c:v>11.554846295144815</c:v>
                </c:pt>
                <c:pt idx="326">
                  <c:v>11.984662664464302</c:v>
                </c:pt>
                <c:pt idx="327">
                  <c:v>12.448889158370362</c:v>
                </c:pt>
                <c:pt idx="328">
                  <c:v>13.078451355438332</c:v>
                </c:pt>
                <c:pt idx="329">
                  <c:v>13.051684129230004</c:v>
                </c:pt>
                <c:pt idx="330">
                  <c:v>13.345487104834406</c:v>
                </c:pt>
                <c:pt idx="331">
                  <c:v>13.884232895208635</c:v>
                </c:pt>
                <c:pt idx="332">
                  <c:v>13.701442268825106</c:v>
                </c:pt>
                <c:pt idx="333">
                  <c:v>13.690810359178696</c:v>
                </c:pt>
                <c:pt idx="334">
                  <c:v>14.435014091256269</c:v>
                </c:pt>
                <c:pt idx="335">
                  <c:v>14.582482908962458</c:v>
                </c:pt>
                <c:pt idx="336">
                  <c:v>14.76441845644135</c:v>
                </c:pt>
                <c:pt idx="337">
                  <c:v>14.167157516701375</c:v>
                </c:pt>
                <c:pt idx="338">
                  <c:v>14.336058380586216</c:v>
                </c:pt>
                <c:pt idx="339">
                  <c:v>14.645198603086115</c:v>
                </c:pt>
                <c:pt idx="340">
                  <c:v>14.953509786582794</c:v>
                </c:pt>
                <c:pt idx="341">
                  <c:v>15.040444676081014</c:v>
                </c:pt>
                <c:pt idx="342">
                  <c:v>15.231503240497668</c:v>
                </c:pt>
                <c:pt idx="343">
                  <c:v>15.417580706254755</c:v>
                </c:pt>
                <c:pt idx="344">
                  <c:v>15.254446436821176</c:v>
                </c:pt>
                <c:pt idx="345">
                  <c:v>14.98884529612177</c:v>
                </c:pt>
                <c:pt idx="346">
                  <c:v>14.745631176824585</c:v>
                </c:pt>
                <c:pt idx="347">
                  <c:v>14.750638489265036</c:v>
                </c:pt>
                <c:pt idx="348">
                  <c:v>14.547885040564145</c:v>
                </c:pt>
                <c:pt idx="349">
                  <c:v>14.002037903032702</c:v>
                </c:pt>
                <c:pt idx="350">
                  <c:v>14.050006965077824</c:v>
                </c:pt>
                <c:pt idx="351">
                  <c:v>13.559883620820084</c:v>
                </c:pt>
                <c:pt idx="352">
                  <c:v>13.568792287251453</c:v>
                </c:pt>
                <c:pt idx="353">
                  <c:v>13.019657302315952</c:v>
                </c:pt>
                <c:pt idx="354">
                  <c:v>12.342581259985257</c:v>
                </c:pt>
                <c:pt idx="355">
                  <c:v>12.745055150886255</c:v>
                </c:pt>
                <c:pt idx="356">
                  <c:v>12.937161101070814</c:v>
                </c:pt>
                <c:pt idx="357">
                  <c:v>13.91886665644582</c:v>
                </c:pt>
                <c:pt idx="358">
                  <c:v>14.164523175780355</c:v>
                </c:pt>
                <c:pt idx="359">
                  <c:v>13.741478417781533</c:v>
                </c:pt>
                <c:pt idx="360">
                  <c:v>14.049215181401211</c:v>
                </c:pt>
                <c:pt idx="361">
                  <c:v>14.721488469928309</c:v>
                </c:pt>
                <c:pt idx="362">
                  <c:v>14.370623221979542</c:v>
                </c:pt>
                <c:pt idx="363">
                  <c:v>14.75293542032937</c:v>
                </c:pt>
                <c:pt idx="364">
                  <c:v>15.047660591685046</c:v>
                </c:pt>
                <c:pt idx="365">
                  <c:v>15.328355684719281</c:v>
                </c:pt>
                <c:pt idx="366">
                  <c:v>15.083110578700282</c:v>
                </c:pt>
                <c:pt idx="367">
                  <c:v>13.89979066565445</c:v>
                </c:pt>
                <c:pt idx="368">
                  <c:v>12.997953983252417</c:v>
                </c:pt>
                <c:pt idx="369">
                  <c:v>13.066472850619219</c:v>
                </c:pt>
                <c:pt idx="370">
                  <c:v>13.727997586413093</c:v>
                </c:pt>
                <c:pt idx="371">
                  <c:v>13.929258419578234</c:v>
                </c:pt>
                <c:pt idx="372">
                  <c:v>13.794952631845819</c:v>
                </c:pt>
                <c:pt idx="373">
                  <c:v>13.531634369686596</c:v>
                </c:pt>
                <c:pt idx="374">
                  <c:v>13.639769173944167</c:v>
                </c:pt>
                <c:pt idx="375">
                  <c:v>13.654392690553232</c:v>
                </c:pt>
                <c:pt idx="376">
                  <c:v>13.645500685612367</c:v>
                </c:pt>
                <c:pt idx="377">
                  <c:v>13.785417404502528</c:v>
                </c:pt>
                <c:pt idx="378">
                  <c:v>13.802876645015782</c:v>
                </c:pt>
                <c:pt idx="379">
                  <c:v>13.984761763426278</c:v>
                </c:pt>
                <c:pt idx="380">
                  <c:v>13.926285001315868</c:v>
                </c:pt>
                <c:pt idx="381">
                  <c:v>13.90509270117847</c:v>
                </c:pt>
                <c:pt idx="382">
                  <c:v>13.749541018606536</c:v>
                </c:pt>
                <c:pt idx="383">
                  <c:v>13.388999452579634</c:v>
                </c:pt>
                <c:pt idx="384">
                  <c:v>13.148088791761541</c:v>
                </c:pt>
                <c:pt idx="385">
                  <c:v>12.68296051623677</c:v>
                </c:pt>
                <c:pt idx="386">
                  <c:v>12.443453515183682</c:v>
                </c:pt>
                <c:pt idx="387">
                  <c:v>12.433067081795153</c:v>
                </c:pt>
                <c:pt idx="388">
                  <c:v>12.221401061154106</c:v>
                </c:pt>
                <c:pt idx="389">
                  <c:v>11.491962852761246</c:v>
                </c:pt>
                <c:pt idx="390">
                  <c:v>11.534022795459848</c:v>
                </c:pt>
                <c:pt idx="391">
                  <c:v>11.846840543564651</c:v>
                </c:pt>
                <c:pt idx="392">
                  <c:v>11.843316826625976</c:v>
                </c:pt>
                <c:pt idx="393">
                  <c:v>11.471490240312304</c:v>
                </c:pt>
                <c:pt idx="394">
                  <c:v>11.072537845038042</c:v>
                </c:pt>
                <c:pt idx="395">
                  <c:v>11.1740408700368</c:v>
                </c:pt>
                <c:pt idx="396">
                  <c:v>11.636092105046139</c:v>
                </c:pt>
                <c:pt idx="397">
                  <c:v>11.910233879798264</c:v>
                </c:pt>
                <c:pt idx="398">
                  <c:v>11.685526018836851</c:v>
                </c:pt>
                <c:pt idx="399">
                  <c:v>11.522662536200265</c:v>
                </c:pt>
                <c:pt idx="400">
                  <c:v>11.479008694164484</c:v>
                </c:pt>
                <c:pt idx="401">
                  <c:v>11.428715168831866</c:v>
                </c:pt>
                <c:pt idx="402">
                  <c:v>10.694345183040125</c:v>
                </c:pt>
                <c:pt idx="403">
                  <c:v>10.492046265076464</c:v>
                </c:pt>
                <c:pt idx="404">
                  <c:v>10.500497301802136</c:v>
                </c:pt>
                <c:pt idx="405">
                  <c:v>10.612759466126247</c:v>
                </c:pt>
                <c:pt idx="406">
                  <c:v>10.516917642992118</c:v>
                </c:pt>
                <c:pt idx="407">
                  <c:v>10.172217991997869</c:v>
                </c:pt>
                <c:pt idx="408">
                  <c:v>10.35983419775731</c:v>
                </c:pt>
                <c:pt idx="409">
                  <c:v>10.329786209660732</c:v>
                </c:pt>
                <c:pt idx="410">
                  <c:v>10.707013188682803</c:v>
                </c:pt>
                <c:pt idx="411">
                  <c:v>11.401123789000172</c:v>
                </c:pt>
                <c:pt idx="412">
                  <c:v>11.026929876471325</c:v>
                </c:pt>
                <c:pt idx="413">
                  <c:v>11.154262189096347</c:v>
                </c:pt>
                <c:pt idx="414">
                  <c:v>11.113629393949624</c:v>
                </c:pt>
                <c:pt idx="415">
                  <c:v>11.584831641604612</c:v>
                </c:pt>
                <c:pt idx="416">
                  <c:v>12.011570757825902</c:v>
                </c:pt>
                <c:pt idx="417">
                  <c:v>12.549076133220165</c:v>
                </c:pt>
                <c:pt idx="418">
                  <c:v>12.857714453559336</c:v>
                </c:pt>
                <c:pt idx="419">
                  <c:v>12.878444602186024</c:v>
                </c:pt>
                <c:pt idx="420">
                  <c:v>12.543563692516168</c:v>
                </c:pt>
                <c:pt idx="421">
                  <c:v>12.354652326458806</c:v>
                </c:pt>
                <c:pt idx="422">
                  <c:v>12.177052795748489</c:v>
                </c:pt>
                <c:pt idx="423">
                  <c:v>11.906481776593196</c:v>
                </c:pt>
                <c:pt idx="424">
                  <c:v>12.02625667190517</c:v>
                </c:pt>
                <c:pt idx="425">
                  <c:v>11.995961222946587</c:v>
                </c:pt>
                <c:pt idx="426">
                  <c:v>11.791165275254542</c:v>
                </c:pt>
                <c:pt idx="427">
                  <c:v>11.73208263887417</c:v>
                </c:pt>
                <c:pt idx="428">
                  <c:v>11.944552417504477</c:v>
                </c:pt>
                <c:pt idx="429">
                  <c:v>12.045741763370787</c:v>
                </c:pt>
                <c:pt idx="430">
                  <c:v>12.053230403230501</c:v>
                </c:pt>
                <c:pt idx="431">
                  <c:v>11.413559188849502</c:v>
                </c:pt>
                <c:pt idx="432">
                  <c:v>10.992361427383431</c:v>
                </c:pt>
                <c:pt idx="433">
                  <c:v>10.063187738735747</c:v>
                </c:pt>
                <c:pt idx="434">
                  <c:v>10.327157080107881</c:v>
                </c:pt>
                <c:pt idx="435">
                  <c:v>9.6445311972812338</c:v>
                </c:pt>
                <c:pt idx="436">
                  <c:v>9.1389888133735582</c:v>
                </c:pt>
                <c:pt idx="437">
                  <c:v>9.1482202595395616</c:v>
                </c:pt>
                <c:pt idx="438">
                  <c:v>9.0034723772288068</c:v>
                </c:pt>
                <c:pt idx="439">
                  <c:v>8.5726804667537788</c:v>
                </c:pt>
                <c:pt idx="440">
                  <c:v>7.9508232642170631</c:v>
                </c:pt>
                <c:pt idx="441">
                  <c:v>7.3871337111081461</c:v>
                </c:pt>
                <c:pt idx="442">
                  <c:v>6.7530136047743134</c:v>
                </c:pt>
                <c:pt idx="443">
                  <c:v>6.4125938981198187</c:v>
                </c:pt>
                <c:pt idx="444">
                  <c:v>6.6406460286553495</c:v>
                </c:pt>
                <c:pt idx="445">
                  <c:v>6.7843435516302781</c:v>
                </c:pt>
                <c:pt idx="446">
                  <c:v>6.6863557604558865</c:v>
                </c:pt>
                <c:pt idx="447">
                  <c:v>6.5207277305471569</c:v>
                </c:pt>
                <c:pt idx="448">
                  <c:v>6.5823632316210814</c:v>
                </c:pt>
                <c:pt idx="449">
                  <c:v>6.4962913186410534</c:v>
                </c:pt>
                <c:pt idx="450">
                  <c:v>6.3713240938489903</c:v>
                </c:pt>
                <c:pt idx="451">
                  <c:v>6.3030737609145913</c:v>
                </c:pt>
                <c:pt idx="452">
                  <c:v>6.1491705624316788</c:v>
                </c:pt>
                <c:pt idx="453">
                  <c:v>6.2905153211913145</c:v>
                </c:pt>
                <c:pt idx="454">
                  <c:v>6.3333274953541778</c:v>
                </c:pt>
                <c:pt idx="455">
                  <c:v>6.1345804112834275</c:v>
                </c:pt>
                <c:pt idx="456">
                  <c:v>6.098467639950103</c:v>
                </c:pt>
                <c:pt idx="457">
                  <c:v>6.2396927713649921</c:v>
                </c:pt>
                <c:pt idx="458">
                  <c:v>6.356074004869142</c:v>
                </c:pt>
                <c:pt idx="459">
                  <c:v>6.4561395558192727</c:v>
                </c:pt>
                <c:pt idx="460">
                  <c:v>6.8290022614820298</c:v>
                </c:pt>
                <c:pt idx="461">
                  <c:v>7.0216152147841324</c:v>
                </c:pt>
                <c:pt idx="462">
                  <c:v>7.0528371654463076</c:v>
                </c:pt>
                <c:pt idx="463">
                  <c:v>6.4791311017052733</c:v>
                </c:pt>
                <c:pt idx="464">
                  <c:v>6.5584816720612498</c:v>
                </c:pt>
                <c:pt idx="465">
                  <c:v>6.7947041999493001</c:v>
                </c:pt>
                <c:pt idx="466">
                  <c:v>6.4670225741331304</c:v>
                </c:pt>
                <c:pt idx="467">
                  <c:v>6.1607170337991741</c:v>
                </c:pt>
                <c:pt idx="468">
                  <c:v>5.9896677711394446</c:v>
                </c:pt>
                <c:pt idx="469">
                  <c:v>5.45534764990777</c:v>
                </c:pt>
                <c:pt idx="470">
                  <c:v>5.7988227275571571</c:v>
                </c:pt>
                <c:pt idx="471">
                  <c:v>5.5998587255061834</c:v>
                </c:pt>
                <c:pt idx="472">
                  <c:v>5.1889504620474796</c:v>
                </c:pt>
                <c:pt idx="473">
                  <c:v>5.0436396804516352</c:v>
                </c:pt>
                <c:pt idx="474">
                  <c:v>5.080592919540794</c:v>
                </c:pt>
                <c:pt idx="475">
                  <c:v>5.0207010779228556</c:v>
                </c:pt>
                <c:pt idx="476">
                  <c:v>5.2971627701080575</c:v>
                </c:pt>
                <c:pt idx="477">
                  <c:v>5.3511773934241642</c:v>
                </c:pt>
                <c:pt idx="478">
                  <c:v>5.1264079309479245</c:v>
                </c:pt>
                <c:pt idx="479">
                  <c:v>4.7842410450832524</c:v>
                </c:pt>
                <c:pt idx="480">
                  <c:v>5.1221841468873546</c:v>
                </c:pt>
                <c:pt idx="481">
                  <c:v>5.2748571912050464</c:v>
                </c:pt>
                <c:pt idx="482">
                  <c:v>5.1923481586841804</c:v>
                </c:pt>
                <c:pt idx="483">
                  <c:v>5.2970859227396758</c:v>
                </c:pt>
                <c:pt idx="484">
                  <c:v>5.6094692253307814</c:v>
                </c:pt>
                <c:pt idx="485">
                  <c:v>5.2161109609893215</c:v>
                </c:pt>
                <c:pt idx="486">
                  <c:v>5.1977793619054635</c:v>
                </c:pt>
                <c:pt idx="487">
                  <c:v>5.1612948232157265</c:v>
                </c:pt>
                <c:pt idx="488">
                  <c:v>5.3775244254582555</c:v>
                </c:pt>
                <c:pt idx="489">
                  <c:v>5.4792576780533571</c:v>
                </c:pt>
                <c:pt idx="490">
                  <c:v>5.8381969932008912</c:v>
                </c:pt>
                <c:pt idx="491">
                  <c:v>6.114158849417251</c:v>
                </c:pt>
                <c:pt idx="492">
                  <c:v>6.2870872903471264</c:v>
                </c:pt>
                <c:pt idx="493">
                  <c:v>6.4613058726969745</c:v>
                </c:pt>
                <c:pt idx="494">
                  <c:v>6.8213872490360297</c:v>
                </c:pt>
                <c:pt idx="495">
                  <c:v>7.2732533902098799</c:v>
                </c:pt>
                <c:pt idx="496">
                  <c:v>7.5934672589193788</c:v>
                </c:pt>
                <c:pt idx="497">
                  <c:v>7.5579873517551199</c:v>
                </c:pt>
                <c:pt idx="498">
                  <c:v>7.6020950457740311</c:v>
                </c:pt>
                <c:pt idx="499">
                  <c:v>8.0200306898957709</c:v>
                </c:pt>
                <c:pt idx="500">
                  <c:v>8.2650830022843067</c:v>
                </c:pt>
                <c:pt idx="501">
                  <c:v>8.4321519987618991</c:v>
                </c:pt>
                <c:pt idx="502">
                  <c:v>7.9982537722698472</c:v>
                </c:pt>
                <c:pt idx="503">
                  <c:v>7.9646798649400008</c:v>
                </c:pt>
                <c:pt idx="504">
                  <c:v>8.1542004830691539</c:v>
                </c:pt>
                <c:pt idx="505">
                  <c:v>8.5333605790659703</c:v>
                </c:pt>
                <c:pt idx="506">
                  <c:v>8.7007375009785353</c:v>
                </c:pt>
                <c:pt idx="507">
                  <c:v>8.3728096684638267</c:v>
                </c:pt>
                <c:pt idx="508">
                  <c:v>8.0004978675982326</c:v>
                </c:pt>
                <c:pt idx="509">
                  <c:v>7.6718252826730824</c:v>
                </c:pt>
                <c:pt idx="510">
                  <c:v>7.3459851194906465</c:v>
                </c:pt>
                <c:pt idx="511">
                  <c:v>7.4417831742173801</c:v>
                </c:pt>
                <c:pt idx="512">
                  <c:v>7.4581838671897813</c:v>
                </c:pt>
                <c:pt idx="513">
                  <c:v>7.3174003956214797</c:v>
                </c:pt>
                <c:pt idx="514">
                  <c:v>7.5463279119162321</c:v>
                </c:pt>
                <c:pt idx="515">
                  <c:v>7.8097391449387432</c:v>
                </c:pt>
                <c:pt idx="516">
                  <c:v>8.072249446037377</c:v>
                </c:pt>
                <c:pt idx="517">
                  <c:v>8.1620662208503543</c:v>
                </c:pt>
                <c:pt idx="518">
                  <c:v>8.0580770441160734</c:v>
                </c:pt>
                <c:pt idx="519">
                  <c:v>7.9236203483279768</c:v>
                </c:pt>
                <c:pt idx="520">
                  <c:v>7.8996983306652897</c:v>
                </c:pt>
                <c:pt idx="521">
                  <c:v>8.0516769463966504</c:v>
                </c:pt>
                <c:pt idx="522">
                  <c:v>8.3777121399718322</c:v>
                </c:pt>
                <c:pt idx="523">
                  <c:v>8.717418308548325</c:v>
                </c:pt>
                <c:pt idx="524">
                  <c:v>8.5816703752090504</c:v>
                </c:pt>
                <c:pt idx="525">
                  <c:v>8.419491035872424</c:v>
                </c:pt>
                <c:pt idx="526">
                  <c:v>8.8883273612509619</c:v>
                </c:pt>
                <c:pt idx="527">
                  <c:v>9.310639680416374</c:v>
                </c:pt>
                <c:pt idx="528">
                  <c:v>9.6926188522550003</c:v>
                </c:pt>
                <c:pt idx="529">
                  <c:v>9.8308047228195719</c:v>
                </c:pt>
                <c:pt idx="530">
                  <c:v>9.5185375388100297</c:v>
                </c:pt>
                <c:pt idx="531">
                  <c:v>9.4765667879030708</c:v>
                </c:pt>
                <c:pt idx="532">
                  <c:v>9.7290076940213286</c:v>
                </c:pt>
                <c:pt idx="533">
                  <c:v>9.7963861804505914</c:v>
                </c:pt>
                <c:pt idx="534">
                  <c:v>9.9639938917878048</c:v>
                </c:pt>
                <c:pt idx="535">
                  <c:v>10.110918458488944</c:v>
                </c:pt>
                <c:pt idx="536">
                  <c:v>10.359247611348527</c:v>
                </c:pt>
                <c:pt idx="537">
                  <c:v>10.718495997022934</c:v>
                </c:pt>
                <c:pt idx="538">
                  <c:v>10.886317440307939</c:v>
                </c:pt>
                <c:pt idx="539">
                  <c:v>11.147365239137255</c:v>
                </c:pt>
                <c:pt idx="540">
                  <c:v>11.34096618850625</c:v>
                </c:pt>
                <c:pt idx="541">
                  <c:v>11.38943567274805</c:v>
                </c:pt>
                <c:pt idx="542">
                  <c:v>10.712352062732471</c:v>
                </c:pt>
                <c:pt idx="543">
                  <c:v>10.395587685954752</c:v>
                </c:pt>
                <c:pt idx="544">
                  <c:v>10.575158463806101</c:v>
                </c:pt>
                <c:pt idx="545">
                  <c:v>11.197979740229961</c:v>
                </c:pt>
                <c:pt idx="546">
                  <c:v>11.869694058481318</c:v>
                </c:pt>
                <c:pt idx="547">
                  <c:v>12.488808219521879</c:v>
                </c:pt>
                <c:pt idx="548">
                  <c:v>12.692614823344726</c:v>
                </c:pt>
                <c:pt idx="549">
                  <c:v>12.426517521583369</c:v>
                </c:pt>
                <c:pt idx="550">
                  <c:v>12.615251212344486</c:v>
                </c:pt>
                <c:pt idx="551">
                  <c:v>13.009052728993133</c:v>
                </c:pt>
                <c:pt idx="552">
                  <c:v>13.1859306286778</c:v>
                </c:pt>
                <c:pt idx="553">
                  <c:v>13.633966132216214</c:v>
                </c:pt>
                <c:pt idx="554">
                  <c:v>14.033257507604494</c:v>
                </c:pt>
                <c:pt idx="555">
                  <c:v>14.488222209157055</c:v>
                </c:pt>
                <c:pt idx="556">
                  <c:v>15.00234705573712</c:v>
                </c:pt>
                <c:pt idx="557">
                  <c:v>15.120333481747506</c:v>
                </c:pt>
                <c:pt idx="558">
                  <c:v>15.820802594477756</c:v>
                </c:pt>
                <c:pt idx="559">
                  <c:v>16.862861852763789</c:v>
                </c:pt>
                <c:pt idx="560">
                  <c:v>17.81872371351643</c:v>
                </c:pt>
                <c:pt idx="561">
                  <c:v>17.537237852261089</c:v>
                </c:pt>
                <c:pt idx="562">
                  <c:v>18.131301434952466</c:v>
                </c:pt>
                <c:pt idx="563">
                  <c:v>18.646624021402531</c:v>
                </c:pt>
                <c:pt idx="564">
                  <c:v>18.806128571700739</c:v>
                </c:pt>
                <c:pt idx="565">
                  <c:v>18.868850519584033</c:v>
                </c:pt>
                <c:pt idx="566">
                  <c:v>19.943417799064527</c:v>
                </c:pt>
                <c:pt idx="567">
                  <c:v>21.257909249487497</c:v>
                </c:pt>
                <c:pt idx="568">
                  <c:v>21.832732178739992</c:v>
                </c:pt>
                <c:pt idx="569">
                  <c:v>20.913421576866689</c:v>
                </c:pt>
                <c:pt idx="570">
                  <c:v>21.081905435296829</c:v>
                </c:pt>
                <c:pt idx="571">
                  <c:v>21.762131502579162</c:v>
                </c:pt>
                <c:pt idx="572">
                  <c:v>23.004649446159195</c:v>
                </c:pt>
                <c:pt idx="573">
                  <c:v>23.578344239584975</c:v>
                </c:pt>
                <c:pt idx="574">
                  <c:v>25.121984571109596</c:v>
                </c:pt>
                <c:pt idx="575">
                  <c:v>25.301591027426138</c:v>
                </c:pt>
                <c:pt idx="576">
                  <c:v>27.083199620832769</c:v>
                </c:pt>
                <c:pt idx="577">
                  <c:v>27.13167279824739</c:v>
                </c:pt>
                <c:pt idx="578">
                  <c:v>27.675748437861845</c:v>
                </c:pt>
                <c:pt idx="579">
                  <c:v>27.568454472898299</c:v>
                </c:pt>
                <c:pt idx="580">
                  <c:v>27.698586875008129</c:v>
                </c:pt>
                <c:pt idx="581">
                  <c:v>27.935467830288683</c:v>
                </c:pt>
                <c:pt idx="582">
                  <c:v>29.933289406842203</c:v>
                </c:pt>
                <c:pt idx="583">
                  <c:v>31.480313247172909</c:v>
                </c:pt>
                <c:pt idx="584">
                  <c:v>32.563788598776711</c:v>
                </c:pt>
                <c:pt idx="585">
                  <c:v>28.961067164354791</c:v>
                </c:pt>
                <c:pt idx="586">
                  <c:v>21.171036000097036</c:v>
                </c:pt>
                <c:pt idx="587">
                  <c:v>22.00737317641833</c:v>
                </c:pt>
                <c:pt idx="588">
                  <c:v>22.310724294336829</c:v>
                </c:pt>
                <c:pt idx="589">
                  <c:v>23.697117749335874</c:v>
                </c:pt>
                <c:pt idx="590">
                  <c:v>24.586607792668829</c:v>
                </c:pt>
                <c:pt idx="591">
                  <c:v>25.843436862018287</c:v>
                </c:pt>
                <c:pt idx="592">
                  <c:v>24.309760633908169</c:v>
                </c:pt>
                <c:pt idx="593">
                  <c:v>21.866899333389476</c:v>
                </c:pt>
                <c:pt idx="594">
                  <c:v>21.548797592546602</c:v>
                </c:pt>
                <c:pt idx="595">
                  <c:v>21.300602241118103</c:v>
                </c:pt>
                <c:pt idx="596">
                  <c:v>21.072581788447302</c:v>
                </c:pt>
                <c:pt idx="597">
                  <c:v>18.214870154658708</c:v>
                </c:pt>
                <c:pt idx="598">
                  <c:v>16.939711377775115</c:v>
                </c:pt>
                <c:pt idx="599">
                  <c:v>16.055001856531277</c:v>
                </c:pt>
                <c:pt idx="600">
                  <c:v>16.705478731547586</c:v>
                </c:pt>
                <c:pt idx="601">
                  <c:v>18.161492436976083</c:v>
                </c:pt>
                <c:pt idx="602">
                  <c:v>18.579561032791286</c:v>
                </c:pt>
                <c:pt idx="603">
                  <c:v>16.872315331609659</c:v>
                </c:pt>
                <c:pt idx="604">
                  <c:v>15.401539999110106</c:v>
                </c:pt>
                <c:pt idx="605">
                  <c:v>15.06247607464328</c:v>
                </c:pt>
                <c:pt idx="606">
                  <c:v>15.51675009551632</c:v>
                </c:pt>
                <c:pt idx="607">
                  <c:v>15.006276602886539</c:v>
                </c:pt>
                <c:pt idx="608">
                  <c:v>12.817745261106884</c:v>
                </c:pt>
                <c:pt idx="609">
                  <c:v>11.145926407660928</c:v>
                </c:pt>
                <c:pt idx="610">
                  <c:v>11.415600295644703</c:v>
                </c:pt>
                <c:pt idx="611">
                  <c:v>9.3060328679683462</c:v>
                </c:pt>
                <c:pt idx="612">
                  <c:v>9.3124064551778645</c:v>
                </c:pt>
                <c:pt idx="613">
                  <c:v>9.3369322510084238</c:v>
                </c:pt>
                <c:pt idx="614">
                  <c:v>9.4130650280122108</c:v>
                </c:pt>
                <c:pt idx="615">
                  <c:v>7.1922331961154855</c:v>
                </c:pt>
                <c:pt idx="616">
                  <c:v>6.3908572898814375</c:v>
                </c:pt>
                <c:pt idx="617">
                  <c:v>5.5650593715289549</c:v>
                </c:pt>
                <c:pt idx="618">
                  <c:v>5.8387636718512024</c:v>
                </c:pt>
                <c:pt idx="619">
                  <c:v>8.8346532051812208</c:v>
                </c:pt>
                <c:pt idx="620">
                  <c:v>9.7611685640636985</c:v>
                </c:pt>
                <c:pt idx="621">
                  <c:v>8.4786066076891018</c:v>
                </c:pt>
                <c:pt idx="622">
                  <c:v>8.4633095671228968</c:v>
                </c:pt>
                <c:pt idx="623">
                  <c:v>8.2570739991006779</c:v>
                </c:pt>
                <c:pt idx="624">
                  <c:v>8.7280461628134987</c:v>
                </c:pt>
                <c:pt idx="625">
                  <c:v>7.8260517513165864</c:v>
                </c:pt>
                <c:pt idx="626">
                  <c:v>7.8746813229431734</c:v>
                </c:pt>
                <c:pt idx="627">
                  <c:v>8.7231016460681019</c:v>
                </c:pt>
                <c:pt idx="628">
                  <c:v>11.249651251932441</c:v>
                </c:pt>
                <c:pt idx="629">
                  <c:v>13.098875517269514</c:v>
                </c:pt>
                <c:pt idx="630">
                  <c:v>13.754304493874518</c:v>
                </c:pt>
                <c:pt idx="631">
                  <c:v>12.999527050367748</c:v>
                </c:pt>
                <c:pt idx="632">
                  <c:v>12.922920614886008</c:v>
                </c:pt>
                <c:pt idx="633">
                  <c:v>11.696253568143689</c:v>
                </c:pt>
                <c:pt idx="634">
                  <c:v>12.011766193389947</c:v>
                </c:pt>
                <c:pt idx="635">
                  <c:v>12.281801622601098</c:v>
                </c:pt>
                <c:pt idx="636">
                  <c:v>13.025119828332377</c:v>
                </c:pt>
                <c:pt idx="637">
                  <c:v>13.926922904274292</c:v>
                </c:pt>
                <c:pt idx="638">
                  <c:v>13.254537629740097</c:v>
                </c:pt>
                <c:pt idx="639">
                  <c:v>13.518389284490073</c:v>
                </c:pt>
                <c:pt idx="640">
                  <c:v>12.181583235024036</c:v>
                </c:pt>
                <c:pt idx="641">
                  <c:v>12.287726483952403</c:v>
                </c:pt>
                <c:pt idx="642">
                  <c:v>11.741524229318239</c:v>
                </c:pt>
                <c:pt idx="643">
                  <c:v>11.31502598182905</c:v>
                </c:pt>
                <c:pt idx="644">
                  <c:v>10.90995408328885</c:v>
                </c:pt>
                <c:pt idx="645">
                  <c:v>11.108352605351708</c:v>
                </c:pt>
                <c:pt idx="646">
                  <c:v>11.448808690205698</c:v>
                </c:pt>
                <c:pt idx="647">
                  <c:v>11.639337566475881</c:v>
                </c:pt>
                <c:pt idx="648">
                  <c:v>11.495907968201596</c:v>
                </c:pt>
                <c:pt idx="649">
                  <c:v>11.087812159055563</c:v>
                </c:pt>
                <c:pt idx="650">
                  <c:v>10.39827240479001</c:v>
                </c:pt>
                <c:pt idx="651">
                  <c:v>11.104210207149521</c:v>
                </c:pt>
                <c:pt idx="652">
                  <c:v>11.985576683480106</c:v>
                </c:pt>
                <c:pt idx="653">
                  <c:v>12.539519324443889</c:v>
                </c:pt>
                <c:pt idx="654">
                  <c:v>13.20213793651102</c:v>
                </c:pt>
                <c:pt idx="655">
                  <c:v>14.105056846668981</c:v>
                </c:pt>
                <c:pt idx="656">
                  <c:v>14.418891702707418</c:v>
                </c:pt>
                <c:pt idx="657">
                  <c:v>14.8262326271141</c:v>
                </c:pt>
                <c:pt idx="658">
                  <c:v>16.129605163251174</c:v>
                </c:pt>
                <c:pt idx="659">
                  <c:v>16.15919271461533</c:v>
                </c:pt>
                <c:pt idx="660">
                  <c:v>17.087359845997199</c:v>
                </c:pt>
                <c:pt idx="661">
                  <c:v>18.104536459517778</c:v>
                </c:pt>
                <c:pt idx="662">
                  <c:v>18.660478203926012</c:v>
                </c:pt>
                <c:pt idx="663">
                  <c:v>18.71899966515149</c:v>
                </c:pt>
                <c:pt idx="664">
                  <c:v>17.7501925193286</c:v>
                </c:pt>
                <c:pt idx="665">
                  <c:v>18.393001065831328</c:v>
                </c:pt>
                <c:pt idx="666">
                  <c:v>19.360464512319119</c:v>
                </c:pt>
                <c:pt idx="667">
                  <c:v>19.623060162983744</c:v>
                </c:pt>
                <c:pt idx="668">
                  <c:v>19.862024243287596</c:v>
                </c:pt>
                <c:pt idx="669">
                  <c:v>20.913091852533089</c:v>
                </c:pt>
                <c:pt idx="670">
                  <c:v>21.499765341024126</c:v>
                </c:pt>
                <c:pt idx="671">
                  <c:v>21.125663548155426</c:v>
                </c:pt>
                <c:pt idx="672">
                  <c:v>21.618741582953486</c:v>
                </c:pt>
                <c:pt idx="673">
                  <c:v>22.244221552805129</c:v>
                </c:pt>
                <c:pt idx="674">
                  <c:v>22.04219701605059</c:v>
                </c:pt>
                <c:pt idx="675">
                  <c:v>20.55657945743285</c:v>
                </c:pt>
                <c:pt idx="676">
                  <c:v>19.474174686572088</c:v>
                </c:pt>
                <c:pt idx="677">
                  <c:v>18.711659960364926</c:v>
                </c:pt>
                <c:pt idx="678">
                  <c:v>19.646723279607578</c:v>
                </c:pt>
                <c:pt idx="679">
                  <c:v>19.806982577380921</c:v>
                </c:pt>
                <c:pt idx="680">
                  <c:v>16.847882862705799</c:v>
                </c:pt>
                <c:pt idx="681">
                  <c:v>14.361659574753368</c:v>
                </c:pt>
                <c:pt idx="682">
                  <c:v>13.158119166486053</c:v>
                </c:pt>
                <c:pt idx="683">
                  <c:v>13.008483033706126</c:v>
                </c:pt>
                <c:pt idx="684">
                  <c:v>13.511461918562407</c:v>
                </c:pt>
                <c:pt idx="685">
                  <c:v>13.26307623646087</c:v>
                </c:pt>
                <c:pt idx="686">
                  <c:v>12.377286234697706</c:v>
                </c:pt>
                <c:pt idx="687">
                  <c:v>11.789517720684168</c:v>
                </c:pt>
                <c:pt idx="688">
                  <c:v>11.992275930545684</c:v>
                </c:pt>
                <c:pt idx="689">
                  <c:v>12.288966307788119</c:v>
                </c:pt>
                <c:pt idx="690">
                  <c:v>14.770328017492048</c:v>
                </c:pt>
                <c:pt idx="691">
                  <c:v>14.903588512604381</c:v>
                </c:pt>
                <c:pt idx="692">
                  <c:v>14.282330508639976</c:v>
                </c:pt>
                <c:pt idx="693">
                  <c:v>16.061147643333392</c:v>
                </c:pt>
                <c:pt idx="694">
                  <c:v>16.149571800715506</c:v>
                </c:pt>
                <c:pt idx="695">
                  <c:v>15.756484438994026</c:v>
                </c:pt>
                <c:pt idx="696">
                  <c:v>15.599634410919302</c:v>
                </c:pt>
                <c:pt idx="697">
                  <c:v>15.66469692895477</c:v>
                </c:pt>
                <c:pt idx="698">
                  <c:v>15.729223743214192</c:v>
                </c:pt>
                <c:pt idx="699">
                  <c:v>13.916994579812414</c:v>
                </c:pt>
                <c:pt idx="700">
                  <c:v>14.502929499657769</c:v>
                </c:pt>
                <c:pt idx="701">
                  <c:v>14.833828921489781</c:v>
                </c:pt>
                <c:pt idx="702">
                  <c:v>15.270952598570252</c:v>
                </c:pt>
                <c:pt idx="703">
                  <c:v>15.12008234333398</c:v>
                </c:pt>
                <c:pt idx="704">
                  <c:v>16.452835577060917</c:v>
                </c:pt>
                <c:pt idx="705">
                  <c:v>16.821204806265627</c:v>
                </c:pt>
                <c:pt idx="706">
                  <c:v>16.599238509946627</c:v>
                </c:pt>
                <c:pt idx="707">
                  <c:v>16.280412901283771</c:v>
                </c:pt>
                <c:pt idx="708">
                  <c:v>16.378480342613663</c:v>
                </c:pt>
                <c:pt idx="709">
                  <c:v>16.216119847731001</c:v>
                </c:pt>
                <c:pt idx="710">
                  <c:v>16.172906305307887</c:v>
                </c:pt>
                <c:pt idx="711">
                  <c:v>16.370988707128795</c:v>
                </c:pt>
                <c:pt idx="712">
                  <c:v>14.138747694800733</c:v>
                </c:pt>
                <c:pt idx="713">
                  <c:v>12.843765598268822</c:v>
                </c:pt>
                <c:pt idx="714">
                  <c:v>13.36988476321007</c:v>
                </c:pt>
                <c:pt idx="715">
                  <c:v>13.649399392391642</c:v>
                </c:pt>
                <c:pt idx="716">
                  <c:v>14.214842598620654</c:v>
                </c:pt>
                <c:pt idx="717">
                  <c:v>14.328290323104962</c:v>
                </c:pt>
                <c:pt idx="718">
                  <c:v>14.636689248763634</c:v>
                </c:pt>
                <c:pt idx="719">
                  <c:v>13.908426122353831</c:v>
                </c:pt>
                <c:pt idx="720">
                  <c:v>13.904158267950818</c:v>
                </c:pt>
                <c:pt idx="721">
                  <c:v>13.002943303402446</c:v>
                </c:pt>
                <c:pt idx="722">
                  <c:v>12.955719822063358</c:v>
                </c:pt>
                <c:pt idx="723">
                  <c:v>12.429370389220781</c:v>
                </c:pt>
                <c:pt idx="724">
                  <c:v>12.037206512481578</c:v>
                </c:pt>
                <c:pt idx="725">
                  <c:v>12.164306590628454</c:v>
                </c:pt>
                <c:pt idx="726">
                  <c:v>12.744996277919578</c:v>
                </c:pt>
                <c:pt idx="727">
                  <c:v>12.463173720387799</c:v>
                </c:pt>
                <c:pt idx="728">
                  <c:v>12.27972927209308</c:v>
                </c:pt>
                <c:pt idx="729">
                  <c:v>11.57781495657408</c:v>
                </c:pt>
                <c:pt idx="730">
                  <c:v>10.911668685916965</c:v>
                </c:pt>
                <c:pt idx="731">
                  <c:v>10.086593309917928</c:v>
                </c:pt>
                <c:pt idx="732">
                  <c:v>10.101686431929279</c:v>
                </c:pt>
                <c:pt idx="733">
                  <c:v>9.6802555917493667</c:v>
                </c:pt>
                <c:pt idx="734">
                  <c:v>9.0034266177609954</c:v>
                </c:pt>
                <c:pt idx="735">
                  <c:v>8.5442557075882632</c:v>
                </c:pt>
                <c:pt idx="736">
                  <c:v>8.5061162596960731</c:v>
                </c:pt>
                <c:pt idx="737">
                  <c:v>8.9054569285180794</c:v>
                </c:pt>
                <c:pt idx="738">
                  <c:v>9.1504889009947465</c:v>
                </c:pt>
                <c:pt idx="739">
                  <c:v>9.0128230475643001</c:v>
                </c:pt>
                <c:pt idx="740">
                  <c:v>9.0778298393715087</c:v>
                </c:pt>
                <c:pt idx="741">
                  <c:v>9.599176749352992</c:v>
                </c:pt>
                <c:pt idx="742">
                  <c:v>9.6613341521716603</c:v>
                </c:pt>
                <c:pt idx="743">
                  <c:v>9.6175141032831739</c:v>
                </c:pt>
                <c:pt idx="744">
                  <c:v>10.150534220432105</c:v>
                </c:pt>
                <c:pt idx="745">
                  <c:v>10.70898299522127</c:v>
                </c:pt>
                <c:pt idx="746">
                  <c:v>10.850541744036803</c:v>
                </c:pt>
                <c:pt idx="747">
                  <c:v>11.039227142939691</c:v>
                </c:pt>
                <c:pt idx="748">
                  <c:v>11.362215800613702</c:v>
                </c:pt>
                <c:pt idx="749">
                  <c:v>11.516744786451234</c:v>
                </c:pt>
                <c:pt idx="750">
                  <c:v>11.774213341781648</c:v>
                </c:pt>
                <c:pt idx="751">
                  <c:v>11.21054590415897</c:v>
                </c:pt>
                <c:pt idx="752">
                  <c:v>11.3362819396103</c:v>
                </c:pt>
                <c:pt idx="753">
                  <c:v>11.187335503326036</c:v>
                </c:pt>
                <c:pt idx="754">
                  <c:v>10.631033673001419</c:v>
                </c:pt>
                <c:pt idx="755">
                  <c:v>10.737360316041068</c:v>
                </c:pt>
                <c:pt idx="756">
                  <c:v>11.052412763977474</c:v>
                </c:pt>
                <c:pt idx="757">
                  <c:v>10.947918887724718</c:v>
                </c:pt>
                <c:pt idx="758">
                  <c:v>11.224693196180683</c:v>
                </c:pt>
                <c:pt idx="759">
                  <c:v>10.938275188239375</c:v>
                </c:pt>
                <c:pt idx="760">
                  <c:v>11.103736936792648</c:v>
                </c:pt>
                <c:pt idx="761">
                  <c:v>11.532785272532514</c:v>
                </c:pt>
                <c:pt idx="762">
                  <c:v>11.738774750180701</c:v>
                </c:pt>
                <c:pt idx="763">
                  <c:v>11.541711674209225</c:v>
                </c:pt>
                <c:pt idx="764">
                  <c:v>11.328560584696469</c:v>
                </c:pt>
                <c:pt idx="765">
                  <c:v>11.583105186279118</c:v>
                </c:pt>
                <c:pt idx="766">
                  <c:v>11.478459198055484</c:v>
                </c:pt>
                <c:pt idx="767">
                  <c:v>11.638683593355131</c:v>
                </c:pt>
                <c:pt idx="768">
                  <c:v>11.960463439807022</c:v>
                </c:pt>
                <c:pt idx="769">
                  <c:v>12.34175354818632</c:v>
                </c:pt>
                <c:pt idx="770">
                  <c:v>12.323310311389346</c:v>
                </c:pt>
                <c:pt idx="771">
                  <c:v>12.631867236563075</c:v>
                </c:pt>
                <c:pt idx="772">
                  <c:v>13.036560628785352</c:v>
                </c:pt>
                <c:pt idx="773">
                  <c:v>13.130223361406037</c:v>
                </c:pt>
                <c:pt idx="774">
                  <c:v>12.867028443009158</c:v>
                </c:pt>
                <c:pt idx="775">
                  <c:v>12.915378562256741</c:v>
                </c:pt>
                <c:pt idx="776">
                  <c:v>13.798264951719768</c:v>
                </c:pt>
                <c:pt idx="777">
                  <c:v>14.374662675391352</c:v>
                </c:pt>
                <c:pt idx="778">
                  <c:v>14.847702661876781</c:v>
                </c:pt>
                <c:pt idx="779">
                  <c:v>15.020347474739964</c:v>
                </c:pt>
                <c:pt idx="780">
                  <c:v>15.623163177761667</c:v>
                </c:pt>
                <c:pt idx="781">
                  <c:v>15.761666525801923</c:v>
                </c:pt>
                <c:pt idx="782">
                  <c:v>15.134873415142513</c:v>
                </c:pt>
                <c:pt idx="783">
                  <c:v>16.040842386215889</c:v>
                </c:pt>
                <c:pt idx="784">
                  <c:v>16.013723170832176</c:v>
                </c:pt>
                <c:pt idx="785">
                  <c:v>15.773186880128756</c:v>
                </c:pt>
                <c:pt idx="786">
                  <c:v>14.508136111909074</c:v>
                </c:pt>
                <c:pt idx="787">
                  <c:v>13.984939309942774</c:v>
                </c:pt>
                <c:pt idx="788">
                  <c:v>11.841267540149634</c:v>
                </c:pt>
                <c:pt idx="789">
                  <c:v>11.387602961765054</c:v>
                </c:pt>
                <c:pt idx="790">
                  <c:v>11.110043656743304</c:v>
                </c:pt>
                <c:pt idx="791">
                  <c:v>11.372779425862706</c:v>
                </c:pt>
                <c:pt idx="792">
                  <c:v>11.469296334735574</c:v>
                </c:pt>
                <c:pt idx="793">
                  <c:v>11.949565314209446</c:v>
                </c:pt>
                <c:pt idx="794">
                  <c:v>11.287903096501278</c:v>
                </c:pt>
                <c:pt idx="795">
                  <c:v>10.900825126392668</c:v>
                </c:pt>
                <c:pt idx="796">
                  <c:v>10.73367427368853</c:v>
                </c:pt>
                <c:pt idx="797">
                  <c:v>11.082715855052102</c:v>
                </c:pt>
                <c:pt idx="798">
                  <c:v>11.696446553354381</c:v>
                </c:pt>
                <c:pt idx="799">
                  <c:v>11.337472355329822</c:v>
                </c:pt>
                <c:pt idx="800">
                  <c:v>10.827463017228826</c:v>
                </c:pt>
                <c:pt idx="801">
                  <c:v>11.132662042754768</c:v>
                </c:pt>
                <c:pt idx="802">
                  <c:v>10.975407324839081</c:v>
                </c:pt>
                <c:pt idx="803">
                  <c:v>10.680912531969184</c:v>
                </c:pt>
                <c:pt idx="804">
                  <c:v>10.419342657320326</c:v>
                </c:pt>
                <c:pt idx="805">
                  <c:v>9.9997611691441719</c:v>
                </c:pt>
                <c:pt idx="806">
                  <c:v>10.186680609489686</c:v>
                </c:pt>
                <c:pt idx="807">
                  <c:v>10.779484482024628</c:v>
                </c:pt>
                <c:pt idx="808">
                  <c:v>11.24103269798443</c:v>
                </c:pt>
                <c:pt idx="809">
                  <c:v>11.58389575652383</c:v>
                </c:pt>
                <c:pt idx="810">
                  <c:v>11.134621739180918</c:v>
                </c:pt>
                <c:pt idx="811">
                  <c:v>10.723556662478121</c:v>
                </c:pt>
                <c:pt idx="812">
                  <c:v>10.553013689399151</c:v>
                </c:pt>
                <c:pt idx="813">
                  <c:v>10.825409809169523</c:v>
                </c:pt>
                <c:pt idx="814">
                  <c:v>10.24809620563555</c:v>
                </c:pt>
                <c:pt idx="815">
                  <c:v>10.159652938900939</c:v>
                </c:pt>
                <c:pt idx="816">
                  <c:v>10.248285758038968</c:v>
                </c:pt>
                <c:pt idx="817">
                  <c:v>9.87251714057005</c:v>
                </c:pt>
                <c:pt idx="818">
                  <c:v>9.9013324912409146</c:v>
                </c:pt>
                <c:pt idx="819">
                  <c:v>9.7836398675440694</c:v>
                </c:pt>
                <c:pt idx="820">
                  <c:v>9.6922950863958039</c:v>
                </c:pt>
                <c:pt idx="821">
                  <c:v>9.0677189434195107</c:v>
                </c:pt>
                <c:pt idx="822">
                  <c:v>9.6050380933639268</c:v>
                </c:pt>
                <c:pt idx="823">
                  <c:v>9.8513486380792461</c:v>
                </c:pt>
                <c:pt idx="824">
                  <c:v>9.8840483617382837</c:v>
                </c:pt>
                <c:pt idx="825">
                  <c:v>10.169850844772142</c:v>
                </c:pt>
                <c:pt idx="826">
                  <c:v>10.215861011650638</c:v>
                </c:pt>
                <c:pt idx="827">
                  <c:v>10.529330904131143</c:v>
                </c:pt>
                <c:pt idx="828">
                  <c:v>10.745733299747927</c:v>
                </c:pt>
                <c:pt idx="829">
                  <c:v>10.911564066731675</c:v>
                </c:pt>
                <c:pt idx="830">
                  <c:v>10.910946522976268</c:v>
                </c:pt>
                <c:pt idx="831">
                  <c:v>11.178021600956063</c:v>
                </c:pt>
                <c:pt idx="832">
                  <c:v>11.461543104586241</c:v>
                </c:pt>
                <c:pt idx="833">
                  <c:v>11.554126144044282</c:v>
                </c:pt>
                <c:pt idx="834">
                  <c:v>10.539745658931</c:v>
                </c:pt>
                <c:pt idx="835">
                  <c:v>11.040611670261518</c:v>
                </c:pt>
                <c:pt idx="836">
                  <c:v>11.337391102277293</c:v>
                </c:pt>
                <c:pt idx="837">
                  <c:v>11.662444039105305</c:v>
                </c:pt>
                <c:pt idx="838">
                  <c:v>11.542173388716298</c:v>
                </c:pt>
                <c:pt idx="839">
                  <c:v>11.30666578889076</c:v>
                </c:pt>
                <c:pt idx="840">
                  <c:v>11.895759839437096</c:v>
                </c:pt>
                <c:pt idx="841">
                  <c:v>12.141507370682692</c:v>
                </c:pt>
                <c:pt idx="842">
                  <c:v>11.841626487283095</c:v>
                </c:pt>
                <c:pt idx="843">
                  <c:v>11.951097197083973</c:v>
                </c:pt>
                <c:pt idx="844">
                  <c:v>11.863875406269177</c:v>
                </c:pt>
                <c:pt idx="845">
                  <c:v>11.615664857025195</c:v>
                </c:pt>
                <c:pt idx="846">
                  <c:v>11.778190092457798</c:v>
                </c:pt>
                <c:pt idx="847">
                  <c:v>12.25698908414515</c:v>
                </c:pt>
                <c:pt idx="848">
                  <c:v>12.444953157150021</c:v>
                </c:pt>
                <c:pt idx="849">
                  <c:v>12.309457904118711</c:v>
                </c:pt>
                <c:pt idx="850">
                  <c:v>11.852030617771076</c:v>
                </c:pt>
                <c:pt idx="851">
                  <c:v>12.147072568106781</c:v>
                </c:pt>
                <c:pt idx="852">
                  <c:v>12.527059748172299</c:v>
                </c:pt>
                <c:pt idx="853">
                  <c:v>12.364119350461102</c:v>
                </c:pt>
                <c:pt idx="854">
                  <c:v>12.362339087390374</c:v>
                </c:pt>
                <c:pt idx="855">
                  <c:v>12.24272868326686</c:v>
                </c:pt>
                <c:pt idx="856">
                  <c:v>12.200478761945817</c:v>
                </c:pt>
                <c:pt idx="857">
                  <c:v>12.447881581789369</c:v>
                </c:pt>
                <c:pt idx="858">
                  <c:v>12.669112889622479</c:v>
                </c:pt>
                <c:pt idx="859">
                  <c:v>12.678378236328621</c:v>
                </c:pt>
                <c:pt idx="860">
                  <c:v>12.434678020425498</c:v>
                </c:pt>
                <c:pt idx="861">
                  <c:v>12.131183558686871</c:v>
                </c:pt>
                <c:pt idx="862">
                  <c:v>12.47346976551532</c:v>
                </c:pt>
                <c:pt idx="863">
                  <c:v>12.933964306161375</c:v>
                </c:pt>
                <c:pt idx="864">
                  <c:v>13.01077344799516</c:v>
                </c:pt>
                <c:pt idx="865">
                  <c:v>12.859346880687934</c:v>
                </c:pt>
                <c:pt idx="866">
                  <c:v>12.834819340092491</c:v>
                </c:pt>
                <c:pt idx="867">
                  <c:v>12.163901454006801</c:v>
                </c:pt>
                <c:pt idx="868">
                  <c:v>12.141970791867763</c:v>
                </c:pt>
                <c:pt idx="869">
                  <c:v>11.624407885470081</c:v>
                </c:pt>
                <c:pt idx="870">
                  <c:v>11.75020164531</c:v>
                </c:pt>
                <c:pt idx="871">
                  <c:v>11.715076201734004</c:v>
                </c:pt>
                <c:pt idx="872">
                  <c:v>11.139349357262924</c:v>
                </c:pt>
                <c:pt idx="873">
                  <c:v>11.391934765421412</c:v>
                </c:pt>
                <c:pt idx="874">
                  <c:v>11.644070268505768</c:v>
                </c:pt>
                <c:pt idx="875">
                  <c:v>11.754449184027306</c:v>
                </c:pt>
                <c:pt idx="876">
                  <c:v>12.002650554927852</c:v>
                </c:pt>
                <c:pt idx="877">
                  <c:v>12.215052485432819</c:v>
                </c:pt>
                <c:pt idx="878">
                  <c:v>12.420105295190002</c:v>
                </c:pt>
                <c:pt idx="879">
                  <c:v>12.907868184060918</c:v>
                </c:pt>
                <c:pt idx="880">
                  <c:v>13.312042238025889</c:v>
                </c:pt>
                <c:pt idx="881">
                  <c:v>13.357885903659016</c:v>
                </c:pt>
                <c:pt idx="882">
                  <c:v>13.833009564245344</c:v>
                </c:pt>
                <c:pt idx="883">
                  <c:v>14.042112347320568</c:v>
                </c:pt>
                <c:pt idx="884">
                  <c:v>14.356474143296996</c:v>
                </c:pt>
                <c:pt idx="885">
                  <c:v>14.619231935730561</c:v>
                </c:pt>
                <c:pt idx="886">
                  <c:v>15.117311697434372</c:v>
                </c:pt>
                <c:pt idx="887">
                  <c:v>15.789062002327087</c:v>
                </c:pt>
                <c:pt idx="888">
                  <c:v>15.990781062969836</c:v>
                </c:pt>
                <c:pt idx="889">
                  <c:v>16.437728215987089</c:v>
                </c:pt>
                <c:pt idx="890">
                  <c:v>16.21928294553776</c:v>
                </c:pt>
                <c:pt idx="891">
                  <c:v>16.685266628063506</c:v>
                </c:pt>
                <c:pt idx="892">
                  <c:v>16.518057827257831</c:v>
                </c:pt>
                <c:pt idx="893">
                  <c:v>17.370091963405315</c:v>
                </c:pt>
                <c:pt idx="894">
                  <c:v>18.454031906632874</c:v>
                </c:pt>
                <c:pt idx="895">
                  <c:v>18.222326463047729</c:v>
                </c:pt>
                <c:pt idx="896">
                  <c:v>18.843960654261313</c:v>
                </c:pt>
                <c:pt idx="897">
                  <c:v>17.772325789386088</c:v>
                </c:pt>
                <c:pt idx="898">
                  <c:v>18.83555928827386</c:v>
                </c:pt>
                <c:pt idx="899">
                  <c:v>18.942369035813531</c:v>
                </c:pt>
                <c:pt idx="900">
                  <c:v>18.292585385418896</c:v>
                </c:pt>
                <c:pt idx="901">
                  <c:v>18.266116815127717</c:v>
                </c:pt>
                <c:pt idx="902">
                  <c:v>19.371210099299965</c:v>
                </c:pt>
                <c:pt idx="903">
                  <c:v>19.370593634578487</c:v>
                </c:pt>
                <c:pt idx="904">
                  <c:v>18.544506591754427</c:v>
                </c:pt>
                <c:pt idx="905">
                  <c:v>18.158163846958701</c:v>
                </c:pt>
                <c:pt idx="906">
                  <c:v>18.85679759689679</c:v>
                </c:pt>
                <c:pt idx="907">
                  <c:v>18.670937110186461</c:v>
                </c:pt>
                <c:pt idx="908">
                  <c:v>17.836640796312025</c:v>
                </c:pt>
                <c:pt idx="909">
                  <c:v>17.418952948636132</c:v>
                </c:pt>
                <c:pt idx="910">
                  <c:v>17.120339736628221</c:v>
                </c:pt>
                <c:pt idx="911">
                  <c:v>17.197522725560923</c:v>
                </c:pt>
                <c:pt idx="912">
                  <c:v>16.717780078532989</c:v>
                </c:pt>
                <c:pt idx="913">
                  <c:v>15.843733142229746</c:v>
                </c:pt>
                <c:pt idx="914">
                  <c:v>15.900417108869172</c:v>
                </c:pt>
                <c:pt idx="915">
                  <c:v>16.123704360211757</c:v>
                </c:pt>
                <c:pt idx="916">
                  <c:v>16.598110789114262</c:v>
                </c:pt>
                <c:pt idx="917">
                  <c:v>16.729918872472862</c:v>
                </c:pt>
                <c:pt idx="918">
                  <c:v>16.868882383979763</c:v>
                </c:pt>
                <c:pt idx="919">
                  <c:v>15.86894272945225</c:v>
                </c:pt>
                <c:pt idx="920">
                  <c:v>15.157274488962216</c:v>
                </c:pt>
                <c:pt idx="921">
                  <c:v>14.149451489483521</c:v>
                </c:pt>
                <c:pt idx="922">
                  <c:v>13.736242235298494</c:v>
                </c:pt>
                <c:pt idx="923">
                  <c:v>13.673246057951401</c:v>
                </c:pt>
                <c:pt idx="924">
                  <c:v>13.788431552307657</c:v>
                </c:pt>
                <c:pt idx="925">
                  <c:v>13.784906390337682</c:v>
                </c:pt>
                <c:pt idx="926">
                  <c:v>13.925589923892966</c:v>
                </c:pt>
                <c:pt idx="927">
                  <c:v>13.913501765262778</c:v>
                </c:pt>
                <c:pt idx="928">
                  <c:v>14.323824968409246</c:v>
                </c:pt>
                <c:pt idx="929">
                  <c:v>14.635555551956276</c:v>
                </c:pt>
                <c:pt idx="930">
                  <c:v>14.957457101901134</c:v>
                </c:pt>
                <c:pt idx="931">
                  <c:v>15.544566891165926</c:v>
                </c:pt>
                <c:pt idx="932">
                  <c:v>15.931923184092813</c:v>
                </c:pt>
                <c:pt idx="933">
                  <c:v>16.55980331035159</c:v>
                </c:pt>
                <c:pt idx="934">
                  <c:v>16.988883579386279</c:v>
                </c:pt>
                <c:pt idx="935">
                  <c:v>17.358357365369962</c:v>
                </c:pt>
                <c:pt idx="936">
                  <c:v>17.980339342993304</c:v>
                </c:pt>
                <c:pt idx="937">
                  <c:v>17.75916926361143</c:v>
                </c:pt>
                <c:pt idx="938">
                  <c:v>18.200871845485636</c:v>
                </c:pt>
                <c:pt idx="939">
                  <c:v>18.430753048783423</c:v>
                </c:pt>
                <c:pt idx="940">
                  <c:v>18.692721439594187</c:v>
                </c:pt>
                <c:pt idx="941">
                  <c:v>18.44859139706648</c:v>
                </c:pt>
                <c:pt idx="942">
                  <c:v>19.090533975796486</c:v>
                </c:pt>
                <c:pt idx="943">
                  <c:v>18.958803640750187</c:v>
                </c:pt>
                <c:pt idx="944">
                  <c:v>18.123290556758633</c:v>
                </c:pt>
                <c:pt idx="945">
                  <c:v>18.021962441515431</c:v>
                </c:pt>
                <c:pt idx="946">
                  <c:v>18.071789130570178</c:v>
                </c:pt>
                <c:pt idx="947">
                  <c:v>18.624728977900109</c:v>
                </c:pt>
                <c:pt idx="948">
                  <c:v>18.33828499437557</c:v>
                </c:pt>
                <c:pt idx="949">
                  <c:v>17.545275108945983</c:v>
                </c:pt>
                <c:pt idx="950">
                  <c:v>17.286020720522124</c:v>
                </c:pt>
                <c:pt idx="951">
                  <c:v>17.429766947597166</c:v>
                </c:pt>
                <c:pt idx="952">
                  <c:v>17.256170578727868</c:v>
                </c:pt>
                <c:pt idx="953">
                  <c:v>17.823363817264749</c:v>
                </c:pt>
                <c:pt idx="954">
                  <c:v>17.376806472898135</c:v>
                </c:pt>
                <c:pt idx="955">
                  <c:v>17.58211303957761</c:v>
                </c:pt>
                <c:pt idx="956">
                  <c:v>17.052015467817714</c:v>
                </c:pt>
                <c:pt idx="957">
                  <c:v>16.605104536251027</c:v>
                </c:pt>
                <c:pt idx="958">
                  <c:v>17.14608845241905</c:v>
                </c:pt>
                <c:pt idx="959">
                  <c:v>17.562090833957075</c:v>
                </c:pt>
                <c:pt idx="960">
                  <c:v>18.470416986477129</c:v>
                </c:pt>
                <c:pt idx="961">
                  <c:v>19.2340144982984</c:v>
                </c:pt>
                <c:pt idx="962">
                  <c:v>19.844225272725545</c:v>
                </c:pt>
                <c:pt idx="963">
                  <c:v>20.382842975754741</c:v>
                </c:pt>
                <c:pt idx="964">
                  <c:v>20.598606843297283</c:v>
                </c:pt>
                <c:pt idx="965">
                  <c:v>20.332414551592287</c:v>
                </c:pt>
                <c:pt idx="966">
                  <c:v>20.146643736827272</c:v>
                </c:pt>
                <c:pt idx="967">
                  <c:v>20.941688475215187</c:v>
                </c:pt>
                <c:pt idx="968">
                  <c:v>20.705243044147181</c:v>
                </c:pt>
                <c:pt idx="969">
                  <c:v>20.92419014101079</c:v>
                </c:pt>
                <c:pt idx="970">
                  <c:v>21.857957721959735</c:v>
                </c:pt>
                <c:pt idx="971">
                  <c:v>22.041480198382263</c:v>
                </c:pt>
                <c:pt idx="972">
                  <c:v>21.197931400015257</c:v>
                </c:pt>
                <c:pt idx="973">
                  <c:v>21.451687754873369</c:v>
                </c:pt>
                <c:pt idx="974">
                  <c:v>21.443158568526229</c:v>
                </c:pt>
                <c:pt idx="975">
                  <c:v>20.658336447649027</c:v>
                </c:pt>
                <c:pt idx="976">
                  <c:v>19.089367498116648</c:v>
                </c:pt>
                <c:pt idx="977">
                  <c:v>16.827571244792491</c:v>
                </c:pt>
                <c:pt idx="978">
                  <c:v>17.141325661322785</c:v>
                </c:pt>
                <c:pt idx="979">
                  <c:v>17.571262631045524</c:v>
                </c:pt>
                <c:pt idx="980">
                  <c:v>17.321461147465495</c:v>
                </c:pt>
                <c:pt idx="981">
                  <c:v>16.739820967901323</c:v>
                </c:pt>
                <c:pt idx="982">
                  <c:v>17.854386489497138</c:v>
                </c:pt>
                <c:pt idx="983">
                  <c:v>18.585836118439829</c:v>
                </c:pt>
                <c:pt idx="984">
                  <c:v>19.259231693254044</c:v>
                </c:pt>
                <c:pt idx="985">
                  <c:v>19.469191309671359</c:v>
                </c:pt>
                <c:pt idx="986">
                  <c:v>19.288064606604827</c:v>
                </c:pt>
                <c:pt idx="987">
                  <c:v>20.15007723822697</c:v>
                </c:pt>
                <c:pt idx="988">
                  <c:v>20.507585864952631</c:v>
                </c:pt>
                <c:pt idx="989">
                  <c:v>20.384149993840989</c:v>
                </c:pt>
                <c:pt idx="990">
                  <c:v>19.969231885949576</c:v>
                </c:pt>
                <c:pt idx="991">
                  <c:v>20.472637900527594</c:v>
                </c:pt>
                <c:pt idx="992">
                  <c:v>20.960360090705063</c:v>
                </c:pt>
                <c:pt idx="993">
                  <c:v>20.891344595411493</c:v>
                </c:pt>
                <c:pt idx="994">
                  <c:v>20.720399335339643</c:v>
                </c:pt>
                <c:pt idx="995">
                  <c:v>21.038599376736983</c:v>
                </c:pt>
                <c:pt idx="996">
                  <c:v>21.627216196980925</c:v>
                </c:pt>
                <c:pt idx="997">
                  <c:v>21.83267082671032</c:v>
                </c:pt>
                <c:pt idx="998">
                  <c:v>22.167245585982627</c:v>
                </c:pt>
                <c:pt idx="999">
                  <c:v>22.42219216973713</c:v>
                </c:pt>
                <c:pt idx="1000">
                  <c:v>22.574330769563829</c:v>
                </c:pt>
                <c:pt idx="1001">
                  <c:v>22.30028803608279</c:v>
                </c:pt>
                <c:pt idx="1002">
                  <c:v>22.984351845738363</c:v>
                </c:pt>
                <c:pt idx="1003">
                  <c:v>22.650407292938802</c:v>
                </c:pt>
                <c:pt idx="1004">
                  <c:v>22.892221984231686</c:v>
                </c:pt>
                <c:pt idx="1005">
                  <c:v>23.212154680675329</c:v>
                </c:pt>
                <c:pt idx="1006">
                  <c:v>23.225019793095822</c:v>
                </c:pt>
                <c:pt idx="1007">
                  <c:v>22.752984772787233</c:v>
                </c:pt>
                <c:pt idx="1008">
                  <c:v>23.269335081922431</c:v>
                </c:pt>
                <c:pt idx="1009">
                  <c:v>23.372068272751299</c:v>
                </c:pt>
                <c:pt idx="1010">
                  <c:v>23.253528200034829</c:v>
                </c:pt>
                <c:pt idx="1011">
                  <c:v>23.420551954771256</c:v>
                </c:pt>
                <c:pt idx="1012">
                  <c:v>23.708808308861929</c:v>
                </c:pt>
                <c:pt idx="1013">
                  <c:v>22.38534298645774</c:v>
                </c:pt>
                <c:pt idx="1014">
                  <c:v>22.30078171217443</c:v>
                </c:pt>
                <c:pt idx="1015">
                  <c:v>22.665971845964389</c:v>
                </c:pt>
                <c:pt idx="1016">
                  <c:v>23.374146831648627</c:v>
                </c:pt>
                <c:pt idx="1017">
                  <c:v>23.775745523312686</c:v>
                </c:pt>
                <c:pt idx="1018">
                  <c:v>23.925461156673727</c:v>
                </c:pt>
                <c:pt idx="1019">
                  <c:v>23.694111549106321</c:v>
                </c:pt>
                <c:pt idx="1020">
                  <c:v>24.05848338842171</c:v>
                </c:pt>
                <c:pt idx="1021">
                  <c:v>23.700027145579369</c:v>
                </c:pt>
                <c:pt idx="1022">
                  <c:v>22.611112582290001</c:v>
                </c:pt>
                <c:pt idx="1023">
                  <c:v>23.113696462615831</c:v>
                </c:pt>
                <c:pt idx="1024">
                  <c:v>21.852177976763063</c:v>
                </c:pt>
                <c:pt idx="1025">
                  <c:v>21.555253383226226</c:v>
                </c:pt>
                <c:pt idx="1026">
                  <c:v>21.381702007433379</c:v>
                </c:pt>
                <c:pt idx="1027">
                  <c:v>19.913903864009814</c:v>
                </c:pt>
                <c:pt idx="1028">
                  <c:v>19.16167625061501</c:v>
                </c:pt>
                <c:pt idx="1029">
                  <c:v>18.825409371315633</c:v>
                </c:pt>
                <c:pt idx="1030">
                  <c:v>19.711251211928968</c:v>
                </c:pt>
                <c:pt idx="1031">
                  <c:v>19.736473752791969</c:v>
                </c:pt>
                <c:pt idx="1032">
                  <c:v>20.432242125384246</c:v>
                </c:pt>
                <c:pt idx="1033">
                  <c:v>21.074443163678438</c:v>
                </c:pt>
                <c:pt idx="1034">
                  <c:v>21.443898602019097</c:v>
                </c:pt>
                <c:pt idx="1035">
                  <c:v>21.686025566746242</c:v>
                </c:pt>
                <c:pt idx="1036">
                  <c:v>21.948477389658386</c:v>
                </c:pt>
                <c:pt idx="1037">
                  <c:v>21.552097609793478</c:v>
                </c:pt>
                <c:pt idx="1038">
                  <c:v>21.804196245666329</c:v>
                </c:pt>
                <c:pt idx="1039">
                  <c:v>22.030627049125968</c:v>
                </c:pt>
                <c:pt idx="1040">
                  <c:v>22.21914548866479</c:v>
                </c:pt>
                <c:pt idx="1041">
                  <c:v>22.068199194183837</c:v>
                </c:pt>
                <c:pt idx="1042">
                  <c:v>21.263102968336227</c:v>
                </c:pt>
                <c:pt idx="1043">
                  <c:v>21.751597808723595</c:v>
                </c:pt>
                <c:pt idx="1044">
                  <c:v>21.511535896332177</c:v>
                </c:pt>
                <c:pt idx="1045">
                  <c:v>20.424992376214217</c:v>
                </c:pt>
                <c:pt idx="1046">
                  <c:v>19.934711308295693</c:v>
                </c:pt>
                <c:pt idx="1047">
                  <c:v>21.277356015671742</c:v>
                </c:pt>
                <c:pt idx="1048">
                  <c:v>21.630227142779873</c:v>
                </c:pt>
                <c:pt idx="1049">
                  <c:v>22.004623431346527</c:v>
                </c:pt>
                <c:pt idx="1050">
                  <c:v>21.753537415670927</c:v>
                </c:pt>
                <c:pt idx="1051">
                  <c:v>21.137766793617896</c:v>
                </c:pt>
                <c:pt idx="1052">
                  <c:v>21.680275633292933</c:v>
                </c:pt>
                <c:pt idx="1053">
                  <c:v>22.004606927956878</c:v>
                </c:pt>
                <c:pt idx="1054">
                  <c:v>22.195529227158129</c:v>
                </c:pt>
                <c:pt idx="1055">
                  <c:v>22.27787299543489</c:v>
                </c:pt>
                <c:pt idx="1056">
                  <c:v>21.194968072847182</c:v>
                </c:pt>
                <c:pt idx="1057">
                  <c:v>20.895729901987171</c:v>
                </c:pt>
                <c:pt idx="1058">
                  <c:v>20.202287616481652</c:v>
                </c:pt>
                <c:pt idx="1059">
                  <c:v>20.428608081932108</c:v>
                </c:pt>
                <c:pt idx="1060">
                  <c:v>20.972258271972056</c:v>
                </c:pt>
                <c:pt idx="1061">
                  <c:v>19.713341583757629</c:v>
                </c:pt>
                <c:pt idx="1062">
                  <c:v>18.681708207192759</c:v>
                </c:pt>
                <c:pt idx="1063">
                  <c:v>18.429515590207711</c:v>
                </c:pt>
                <c:pt idx="1064">
                  <c:v>18.398046344676931</c:v>
                </c:pt>
                <c:pt idx="1065">
                  <c:v>18.448662031815285</c:v>
                </c:pt>
                <c:pt idx="1066">
                  <c:v>18.437760084691039</c:v>
                </c:pt>
                <c:pt idx="1067">
                  <c:v>17.326929913742685</c:v>
                </c:pt>
                <c:pt idx="1068">
                  <c:v>17.090541395140189</c:v>
                </c:pt>
                <c:pt idx="1069">
                  <c:v>16.372586787159829</c:v>
                </c:pt>
                <c:pt idx="1070">
                  <c:v>16.531690813943616</c:v>
                </c:pt>
                <c:pt idx="1071">
                  <c:v>15.873067819354077</c:v>
                </c:pt>
                <c:pt idx="1072">
                  <c:v>13.983836060789219</c:v>
                </c:pt>
                <c:pt idx="1073">
                  <c:v>13.799691797725178</c:v>
                </c:pt>
                <c:pt idx="1074">
                  <c:v>13.726499744359765</c:v>
                </c:pt>
                <c:pt idx="1075">
                  <c:v>14.100456516815465</c:v>
                </c:pt>
                <c:pt idx="1076">
                  <c:v>14.842661145242225</c:v>
                </c:pt>
                <c:pt idx="1077">
                  <c:v>15.064185404089651</c:v>
                </c:pt>
                <c:pt idx="1078">
                  <c:v>14.950761908791733</c:v>
                </c:pt>
                <c:pt idx="1079">
                  <c:v>15.873840687205766</c:v>
                </c:pt>
                <c:pt idx="1080">
                  <c:v>16.461793943491898</c:v>
                </c:pt>
                <c:pt idx="1081">
                  <c:v>17.034534781502128</c:v>
                </c:pt>
                <c:pt idx="1082">
                  <c:v>17.40290260718885</c:v>
                </c:pt>
                <c:pt idx="1083">
                  <c:v>17.924110447959613</c:v>
                </c:pt>
                <c:pt idx="1084">
                  <c:v>17.564153279699386</c:v>
                </c:pt>
                <c:pt idx="1085">
                  <c:v>17.083166880070689</c:v>
                </c:pt>
                <c:pt idx="1086">
                  <c:v>16.889414708693359</c:v>
                </c:pt>
                <c:pt idx="1087">
                  <c:v>16.519449443051567</c:v>
                </c:pt>
                <c:pt idx="1088">
                  <c:v>16.856792547835965</c:v>
                </c:pt>
                <c:pt idx="1089">
                  <c:v>16.428862709159475</c:v>
                </c:pt>
                <c:pt idx="1090">
                  <c:v>15.63871265432665</c:v>
                </c:pt>
                <c:pt idx="1091">
                  <c:v>16.603557212925299</c:v>
                </c:pt>
                <c:pt idx="1092">
                  <c:v>17.262996797035179</c:v>
                </c:pt>
                <c:pt idx="1093">
                  <c:v>17.464147605486176</c:v>
                </c:pt>
                <c:pt idx="1094">
                  <c:v>17.805643849614903</c:v>
                </c:pt>
                <c:pt idx="1095">
                  <c:v>17.915161678498293</c:v>
                </c:pt>
                <c:pt idx="1096">
                  <c:v>17.662646200372489</c:v>
                </c:pt>
                <c:pt idx="1097">
                  <c:v>17.640857315740284</c:v>
                </c:pt>
                <c:pt idx="1098">
                  <c:v>17.398690031138127</c:v>
                </c:pt>
                <c:pt idx="1099">
                  <c:v>17.943404688029762</c:v>
                </c:pt>
                <c:pt idx="1100">
                  <c:v>17.613854552912159</c:v>
                </c:pt>
                <c:pt idx="1101">
                  <c:v>17.533183854158555</c:v>
                </c:pt>
                <c:pt idx="1102">
                  <c:v>18.338894714968088</c:v>
                </c:pt>
                <c:pt idx="1103">
                  <c:v>18.645719442073645</c:v>
                </c:pt>
                <c:pt idx="1104">
                  <c:v>18.712530467302432</c:v>
                </c:pt>
                <c:pt idx="1105">
                  <c:v>17.889889599193729</c:v>
                </c:pt>
                <c:pt idx="1106">
                  <c:v>17.412142058290303</c:v>
                </c:pt>
                <c:pt idx="1107">
                  <c:v>16.935740066050823</c:v>
                </c:pt>
                <c:pt idx="1108">
                  <c:v>16.314338759668619</c:v>
                </c:pt>
                <c:pt idx="1109">
                  <c:v>15.808323047681981</c:v>
                </c:pt>
                <c:pt idx="1110">
                  <c:v>15.889518573988807</c:v>
                </c:pt>
                <c:pt idx="1111">
                  <c:v>15.278501094706121</c:v>
                </c:pt>
                <c:pt idx="1112">
                  <c:v>15.475308601805562</c:v>
                </c:pt>
                <c:pt idx="1113">
                  <c:v>15.913516308933405</c:v>
                </c:pt>
                <c:pt idx="1114">
                  <c:v>14.651845159710568</c:v>
                </c:pt>
                <c:pt idx="1115">
                  <c:v>13.493329686205881</c:v>
                </c:pt>
                <c:pt idx="1116">
                  <c:v>13.530721892513947</c:v>
                </c:pt>
                <c:pt idx="1117">
                  <c:v>12.957321280205385</c:v>
                </c:pt>
                <c:pt idx="1118">
                  <c:v>13.310364239140172</c:v>
                </c:pt>
                <c:pt idx="1119">
                  <c:v>12.550411048540919</c:v>
                </c:pt>
                <c:pt idx="1120">
                  <c:v>11.995436947329699</c:v>
                </c:pt>
                <c:pt idx="1121">
                  <c:v>11.888498820079</c:v>
                </c:pt>
                <c:pt idx="1122">
                  <c:v>10.394141805327052</c:v>
                </c:pt>
                <c:pt idx="1123">
                  <c:v>9.8241957231411909</c:v>
                </c:pt>
                <c:pt idx="1124">
                  <c:v>8.680421305646334</c:v>
                </c:pt>
                <c:pt idx="1125">
                  <c:v>8.7449838338095809</c:v>
                </c:pt>
                <c:pt idx="1126">
                  <c:v>8.9489845127556045</c:v>
                </c:pt>
                <c:pt idx="1127">
                  <c:v>8.2890600559230805</c:v>
                </c:pt>
                <c:pt idx="1128">
                  <c:v>8.9209955084042658</c:v>
                </c:pt>
                <c:pt idx="1129">
                  <c:v>9.7622467161664748</c:v>
                </c:pt>
                <c:pt idx="1130">
                  <c:v>10.163796767444051</c:v>
                </c:pt>
                <c:pt idx="1131">
                  <c:v>10.233076136605916</c:v>
                </c:pt>
                <c:pt idx="1132">
                  <c:v>10.818139119335807</c:v>
                </c:pt>
                <c:pt idx="1133">
                  <c:v>11.011354609247666</c:v>
                </c:pt>
                <c:pt idx="1134">
                  <c:v>10.902767048238577</c:v>
                </c:pt>
                <c:pt idx="1135">
                  <c:v>10.089769593328038</c:v>
                </c:pt>
                <c:pt idx="1136">
                  <c:v>9.918905356559419</c:v>
                </c:pt>
                <c:pt idx="1137">
                  <c:v>10.327599777501122</c:v>
                </c:pt>
                <c:pt idx="1138">
                  <c:v>10.435859457947918</c:v>
                </c:pt>
                <c:pt idx="1139">
                  <c:v>10.250368416256817</c:v>
                </c:pt>
                <c:pt idx="1140">
                  <c:v>11.185051362622145</c:v>
                </c:pt>
                <c:pt idx="1141">
                  <c:v>11.586092994449706</c:v>
                </c:pt>
                <c:pt idx="1142">
                  <c:v>11.631754403566498</c:v>
                </c:pt>
                <c:pt idx="1143">
                  <c:v>11.68916413220637</c:v>
                </c:pt>
                <c:pt idx="1144">
                  <c:v>11.53205358560942</c:v>
                </c:pt>
                <c:pt idx="1145">
                  <c:v>11.543841631417099</c:v>
                </c:pt>
                <c:pt idx="1146">
                  <c:v>11.757490488689925</c:v>
                </c:pt>
                <c:pt idx="1147">
                  <c:v>11.597986002509266</c:v>
                </c:pt>
                <c:pt idx="1148">
                  <c:v>11.805990949539801</c:v>
                </c:pt>
                <c:pt idx="1149">
                  <c:v>11.345696136316715</c:v>
                </c:pt>
                <c:pt idx="1150">
                  <c:v>11.248855860507948</c:v>
                </c:pt>
                <c:pt idx="1151">
                  <c:v>11.597589726582957</c:v>
                </c:pt>
                <c:pt idx="1152">
                  <c:v>11.437961346787541</c:v>
                </c:pt>
                <c:pt idx="1153">
                  <c:v>11.014841854222773</c:v>
                </c:pt>
                <c:pt idx="1154">
                  <c:v>10.895746511662773</c:v>
                </c:pt>
                <c:pt idx="1155">
                  <c:v>10.636037409141355</c:v>
                </c:pt>
                <c:pt idx="1156">
                  <c:v>10.548486693557004</c:v>
                </c:pt>
                <c:pt idx="1157">
                  <c:v>10.530023959090748</c:v>
                </c:pt>
                <c:pt idx="1158">
                  <c:v>10.567692447775402</c:v>
                </c:pt>
                <c:pt idx="1159">
                  <c:v>10.268385666710973</c:v>
                </c:pt>
                <c:pt idx="1160">
                  <c:v>10.0677428200707</c:v>
                </c:pt>
                <c:pt idx="1161">
                  <c:v>9.7666662995565527</c:v>
                </c:pt>
                <c:pt idx="1162">
                  <c:v>9.7662999836601934</c:v>
                </c:pt>
                <c:pt idx="1163">
                  <c:v>9.6782665825359135</c:v>
                </c:pt>
                <c:pt idx="1164">
                  <c:v>9.2414622609346839</c:v>
                </c:pt>
                <c:pt idx="1165">
                  <c:v>9.0452635707047353</c:v>
                </c:pt>
                <c:pt idx="1166">
                  <c:v>8.9504200776338863</c:v>
                </c:pt>
                <c:pt idx="1167">
                  <c:v>9.2625887208668374</c:v>
                </c:pt>
                <c:pt idx="1168">
                  <c:v>9.6349107285984168</c:v>
                </c:pt>
                <c:pt idx="1169">
                  <c:v>9.549678981041712</c:v>
                </c:pt>
                <c:pt idx="1170">
                  <c:v>9.4255240477873752</c:v>
                </c:pt>
                <c:pt idx="1171">
                  <c:v>10.023970854003746</c:v>
                </c:pt>
                <c:pt idx="1172">
                  <c:v>9.9418874730044049</c:v>
                </c:pt>
                <c:pt idx="1173">
                  <c:v>9.5336083582088307</c:v>
                </c:pt>
                <c:pt idx="1174">
                  <c:v>8.9284189022931439</c:v>
                </c:pt>
                <c:pt idx="1175">
                  <c:v>9.0119418191338259</c:v>
                </c:pt>
                <c:pt idx="1176">
                  <c:v>9.2576369191399959</c:v>
                </c:pt>
                <c:pt idx="1177">
                  <c:v>9.0037403710456481</c:v>
                </c:pt>
                <c:pt idx="1178">
                  <c:v>9.0707850296607706</c:v>
                </c:pt>
                <c:pt idx="1179">
                  <c:v>9.1330635662174089</c:v>
                </c:pt>
                <c:pt idx="1180">
                  <c:v>8.7943832898149488</c:v>
                </c:pt>
                <c:pt idx="1181">
                  <c:v>8.8539377646939528</c:v>
                </c:pt>
                <c:pt idx="1182">
                  <c:v>8.8274980455423595</c:v>
                </c:pt>
                <c:pt idx="1183">
                  <c:v>9.1271657972150084</c:v>
                </c:pt>
                <c:pt idx="1184">
                  <c:v>9.1127589907409536</c:v>
                </c:pt>
                <c:pt idx="1185">
                  <c:v>8.6818433068993084</c:v>
                </c:pt>
                <c:pt idx="1186">
                  <c:v>8.518784302983553</c:v>
                </c:pt>
                <c:pt idx="1187">
                  <c:v>8.7452044046692894</c:v>
                </c:pt>
                <c:pt idx="1188">
                  <c:v>8.8509341807291246</c:v>
                </c:pt>
                <c:pt idx="1189">
                  <c:v>9.0544760921925125</c:v>
                </c:pt>
                <c:pt idx="1190">
                  <c:v>8.0811509007854969</c:v>
                </c:pt>
                <c:pt idx="1191">
                  <c:v>7.844024504719207</c:v>
                </c:pt>
                <c:pt idx="1192">
                  <c:v>8.1042258071764763</c:v>
                </c:pt>
                <c:pt idx="1193">
                  <c:v>8.5120779623067406</c:v>
                </c:pt>
                <c:pt idx="1194">
                  <c:v>8.880865527295839</c:v>
                </c:pt>
                <c:pt idx="1195">
                  <c:v>9.0710059816183719</c:v>
                </c:pt>
                <c:pt idx="1196">
                  <c:v>9.1960401317432527</c:v>
                </c:pt>
                <c:pt idx="1197">
                  <c:v>9.3578410467571107</c:v>
                </c:pt>
                <c:pt idx="1198">
                  <c:v>9.6540436632333879</c:v>
                </c:pt>
                <c:pt idx="1199">
                  <c:v>9.3899020849217525</c:v>
                </c:pt>
                <c:pt idx="1200">
                  <c:v>9.259404530877978</c:v>
                </c:pt>
                <c:pt idx="1201">
                  <c:v>8.8298993538313066</c:v>
                </c:pt>
                <c:pt idx="1202">
                  <c:v>9.081096883854622</c:v>
                </c:pt>
                <c:pt idx="1203">
                  <c:v>9.0855612307887625</c:v>
                </c:pt>
                <c:pt idx="1204">
                  <c:v>8.8184834665480647</c:v>
                </c:pt>
                <c:pt idx="1205">
                  <c:v>8.7653407443049236</c:v>
                </c:pt>
                <c:pt idx="1206">
                  <c:v>8.4453194678754979</c:v>
                </c:pt>
                <c:pt idx="1207">
                  <c:v>8.3998063165664689</c:v>
                </c:pt>
                <c:pt idx="1208">
                  <c:v>7.5811630519231707</c:v>
                </c:pt>
                <c:pt idx="1209">
                  <c:v>7.6491417133192119</c:v>
                </c:pt>
                <c:pt idx="1210">
                  <c:v>7.8107525657161085</c:v>
                </c:pt>
                <c:pt idx="1211">
                  <c:v>7.8325621371418963</c:v>
                </c:pt>
                <c:pt idx="1212">
                  <c:v>7.3886599733759946</c:v>
                </c:pt>
                <c:pt idx="1213">
                  <c:v>7.1818234505467364</c:v>
                </c:pt>
                <c:pt idx="1214">
                  <c:v>6.9506737935360476</c:v>
                </c:pt>
                <c:pt idx="1215">
                  <c:v>7.2590726254261524</c:v>
                </c:pt>
                <c:pt idx="1216">
                  <c:v>7.1926124844646413</c:v>
                </c:pt>
                <c:pt idx="1217">
                  <c:v>6.6921339881975817</c:v>
                </c:pt>
                <c:pt idx="1218">
                  <c:v>6.6386531002087708</c:v>
                </c:pt>
                <c:pt idx="1219">
                  <c:v>6.6434227521660905</c:v>
                </c:pt>
                <c:pt idx="1220">
                  <c:v>7.3988382003233069</c:v>
                </c:pt>
                <c:pt idx="1221">
                  <c:v>7.9998409945346003</c:v>
                </c:pt>
                <c:pt idx="1222">
                  <c:v>8.3474769381554275</c:v>
                </c:pt>
                <c:pt idx="1223">
                  <c:v>8.4677384014004691</c:v>
                </c:pt>
                <c:pt idx="1224">
                  <c:v>8.7567832241347467</c:v>
                </c:pt>
                <c:pt idx="1225">
                  <c:v>8.9104934366241206</c:v>
                </c:pt>
                <c:pt idx="1226">
                  <c:v>9.2328297051904986</c:v>
                </c:pt>
                <c:pt idx="1227">
                  <c:v>9.5315812841604135</c:v>
                </c:pt>
                <c:pt idx="1228">
                  <c:v>9.8744565046684283</c:v>
                </c:pt>
                <c:pt idx="1229">
                  <c:v>10.000117903130018</c:v>
                </c:pt>
                <c:pt idx="1230">
                  <c:v>10.014475995571019</c:v>
                </c:pt>
                <c:pt idx="1231">
                  <c:v>9.7280569356652098</c:v>
                </c:pt>
                <c:pt idx="1232">
                  <c:v>9.9842024580287791</c:v>
                </c:pt>
                <c:pt idx="1233">
                  <c:v>10.003391799449629</c:v>
                </c:pt>
                <c:pt idx="1234">
                  <c:v>9.8535816493643118</c:v>
                </c:pt>
                <c:pt idx="1235">
                  <c:v>9.8150109036086768</c:v>
                </c:pt>
                <c:pt idx="1236">
                  <c:v>9.8949318092025393</c:v>
                </c:pt>
                <c:pt idx="1237">
                  <c:v>9.3245296457279867</c:v>
                </c:pt>
                <c:pt idx="1238">
                  <c:v>9.3267470665082683</c:v>
                </c:pt>
                <c:pt idx="1239">
                  <c:v>9.3056434045948233</c:v>
                </c:pt>
                <c:pt idx="1240">
                  <c:v>9.2318318168960438</c:v>
                </c:pt>
                <c:pt idx="1241">
                  <c:v>9.0101855122910077</c:v>
                </c:pt>
                <c:pt idx="1242">
                  <c:v>8.8683022140433216</c:v>
                </c:pt>
                <c:pt idx="1243">
                  <c:v>9.6230632573731683</c:v>
                </c:pt>
                <c:pt idx="1244">
                  <c:v>9.6873413136280799</c:v>
                </c:pt>
                <c:pt idx="1245">
                  <c:v>9.595070703048501</c:v>
                </c:pt>
                <c:pt idx="1246">
                  <c:v>9.6919732217830639</c:v>
                </c:pt>
                <c:pt idx="1247">
                  <c:v>9.5950548011334575</c:v>
                </c:pt>
                <c:pt idx="1248">
                  <c:v>9.9970011777304499</c:v>
                </c:pt>
                <c:pt idx="1249">
                  <c:v>10.494935172607075</c:v>
                </c:pt>
                <c:pt idx="1250">
                  <c:v>10.373217214924756</c:v>
                </c:pt>
                <c:pt idx="1251">
                  <c:v>10.397118719816815</c:v>
                </c:pt>
                <c:pt idx="1252">
                  <c:v>10.608120467860068</c:v>
                </c:pt>
                <c:pt idx="1253">
                  <c:v>10.810049845861235</c:v>
                </c:pt>
                <c:pt idx="1254">
                  <c:v>10.997563956793378</c:v>
                </c:pt>
                <c:pt idx="1255">
                  <c:v>10.73879980887728</c:v>
                </c:pt>
                <c:pt idx="1256">
                  <c:v>10.471234661697544</c:v>
                </c:pt>
                <c:pt idx="1257">
                  <c:v>10.552516982943766</c:v>
                </c:pt>
                <c:pt idx="1258">
                  <c:v>11.164611128667461</c:v>
                </c:pt>
                <c:pt idx="1259">
                  <c:v>11.690521474467593</c:v>
                </c:pt>
                <c:pt idx="1260">
                  <c:v>11.715007584487996</c:v>
                </c:pt>
                <c:pt idx="1261">
                  <c:v>12.388219099418121</c:v>
                </c:pt>
                <c:pt idx="1262">
                  <c:v>13.189022981532711</c:v>
                </c:pt>
                <c:pt idx="1263">
                  <c:v>13.552504172869499</c:v>
                </c:pt>
                <c:pt idx="1264">
                  <c:v>13.560046199232348</c:v>
                </c:pt>
                <c:pt idx="1265">
                  <c:v>13.888688626457112</c:v>
                </c:pt>
                <c:pt idx="1266">
                  <c:v>13.619995534083804</c:v>
                </c:pt>
                <c:pt idx="1267">
                  <c:v>13.887667550866071</c:v>
                </c:pt>
                <c:pt idx="1268">
                  <c:v>13.467314312977129</c:v>
                </c:pt>
                <c:pt idx="1269">
                  <c:v>13.425918860857358</c:v>
                </c:pt>
                <c:pt idx="1270">
                  <c:v>13.872985596138628</c:v>
                </c:pt>
                <c:pt idx="1271">
                  <c:v>14.085139814743348</c:v>
                </c:pt>
                <c:pt idx="1272">
                  <c:v>14.922208103718946</c:v>
                </c:pt>
                <c:pt idx="1273">
                  <c:v>15.822318142836448</c:v>
                </c:pt>
                <c:pt idx="1274">
                  <c:v>16.433343976069857</c:v>
                </c:pt>
                <c:pt idx="1275">
                  <c:v>16.196534453220874</c:v>
                </c:pt>
                <c:pt idx="1276">
                  <c:v>16.160311952655736</c:v>
                </c:pt>
                <c:pt idx="1277">
                  <c:v>16.825207307878713</c:v>
                </c:pt>
                <c:pt idx="1278">
                  <c:v>17.306004390512218</c:v>
                </c:pt>
                <c:pt idx="1279">
                  <c:v>18.32690724585634</c:v>
                </c:pt>
                <c:pt idx="1280">
                  <c:v>17.675620449938187</c:v>
                </c:pt>
                <c:pt idx="1281">
                  <c:v>15.530055563627307</c:v>
                </c:pt>
                <c:pt idx="1282">
                  <c:v>13.59088514318908</c:v>
                </c:pt>
                <c:pt idx="1283">
                  <c:v>13.389028514426984</c:v>
                </c:pt>
                <c:pt idx="1284">
                  <c:v>13.898336683569136</c:v>
                </c:pt>
                <c:pt idx="1285">
                  <c:v>14.298270962469495</c:v>
                </c:pt>
                <c:pt idx="1286">
                  <c:v>14.668946811103472</c:v>
                </c:pt>
                <c:pt idx="1287">
                  <c:v>14.433316420838937</c:v>
                </c:pt>
                <c:pt idx="1288">
                  <c:v>14.031891348027768</c:v>
                </c:pt>
                <c:pt idx="1289">
                  <c:v>14.766468647879616</c:v>
                </c:pt>
                <c:pt idx="1290">
                  <c:v>14.608315717522093</c:v>
                </c:pt>
                <c:pt idx="1291">
                  <c:v>14.244946310675646</c:v>
                </c:pt>
                <c:pt idx="1292">
                  <c:v>14.369428776140156</c:v>
                </c:pt>
                <c:pt idx="1293">
                  <c:v>14.811450153277724</c:v>
                </c:pt>
                <c:pt idx="1294">
                  <c:v>14.445530680872881</c:v>
                </c:pt>
                <c:pt idx="1295">
                  <c:v>14.702086748572</c:v>
                </c:pt>
                <c:pt idx="1296">
                  <c:v>15.088005641018658</c:v>
                </c:pt>
                <c:pt idx="1297">
                  <c:v>15.466992035089291</c:v>
                </c:pt>
                <c:pt idx="1298">
                  <c:v>15.298901476006098</c:v>
                </c:pt>
                <c:pt idx="1299">
                  <c:v>15.686673359016202</c:v>
                </c:pt>
                <c:pt idx="1300">
                  <c:v>16.18628207950697</c:v>
                </c:pt>
                <c:pt idx="1301">
                  <c:v>16.641830807265716</c:v>
                </c:pt>
                <c:pt idx="1302">
                  <c:v>17.013332622124889</c:v>
                </c:pt>
                <c:pt idx="1303">
                  <c:v>17.734173247696031</c:v>
                </c:pt>
                <c:pt idx="1304">
                  <c:v>17.714142573927482</c:v>
                </c:pt>
                <c:pt idx="1305">
                  <c:v>17.640776043979429</c:v>
                </c:pt>
                <c:pt idx="1306">
                  <c:v>17.24229317913548</c:v>
                </c:pt>
                <c:pt idx="1307">
                  <c:v>17.650134972665889</c:v>
                </c:pt>
                <c:pt idx="1308">
                  <c:v>17.04855233967594</c:v>
                </c:pt>
                <c:pt idx="1309">
                  <c:v>16.507811242446031</c:v>
                </c:pt>
                <c:pt idx="1310">
                  <c:v>16.83346009203219</c:v>
                </c:pt>
                <c:pt idx="1311">
                  <c:v>16.813625750801528</c:v>
                </c:pt>
                <c:pt idx="1312">
                  <c:v>17.39211520367396</c:v>
                </c:pt>
                <c:pt idx="1313">
                  <c:v>17.816776849095877</c:v>
                </c:pt>
                <c:pt idx="1314">
                  <c:v>17.746866537758187</c:v>
                </c:pt>
                <c:pt idx="1315">
                  <c:v>16.168056619059637</c:v>
                </c:pt>
                <c:pt idx="1316">
                  <c:v>15.30102203844687</c:v>
                </c:pt>
                <c:pt idx="1317">
                  <c:v>14.81789273424477</c:v>
                </c:pt>
                <c:pt idx="1318">
                  <c:v>15.187345842997244</c:v>
                </c:pt>
                <c:pt idx="1319">
                  <c:v>15.846041687241495</c:v>
                </c:pt>
                <c:pt idx="1320">
                  <c:v>15.605920795445623</c:v>
                </c:pt>
                <c:pt idx="1321">
                  <c:v>17.354365053457737</c:v>
                </c:pt>
                <c:pt idx="1322">
                  <c:v>17.818312200891256</c:v>
                </c:pt>
                <c:pt idx="1323">
                  <c:v>18.155539195388787</c:v>
                </c:pt>
                <c:pt idx="1324">
                  <c:v>18.035623085913844</c:v>
                </c:pt>
                <c:pt idx="1325">
                  <c:v>18.015419202388589</c:v>
                </c:pt>
                <c:pt idx="1326">
                  <c:v>18.104077306463218</c:v>
                </c:pt>
                <c:pt idx="1327">
                  <c:v>18.512898444952295</c:v>
                </c:pt>
                <c:pt idx="1328">
                  <c:v>18.357918266492028</c:v>
                </c:pt>
                <c:pt idx="1329">
                  <c:v>18.349824558195632</c:v>
                </c:pt>
                <c:pt idx="1330">
                  <c:v>18.289503975911494</c:v>
                </c:pt>
                <c:pt idx="1331">
                  <c:v>18.442294943826877</c:v>
                </c:pt>
                <c:pt idx="1332">
                  <c:v>19.773759030807284</c:v>
                </c:pt>
                <c:pt idx="1333">
                  <c:v>19.583668827054471</c:v>
                </c:pt>
                <c:pt idx="1334">
                  <c:v>19.28423879609889</c:v>
                </c:pt>
                <c:pt idx="1335">
                  <c:v>19.301832259230917</c:v>
                </c:pt>
                <c:pt idx="1336">
                  <c:v>19.662895030137189</c:v>
                </c:pt>
                <c:pt idx="1337">
                  <c:v>19.315971353396513</c:v>
                </c:pt>
                <c:pt idx="1338">
                  <c:v>19.621356484621959</c:v>
                </c:pt>
                <c:pt idx="1339">
                  <c:v>19.72275714087252</c:v>
                </c:pt>
                <c:pt idx="1340">
                  <c:v>19.709386168491328</c:v>
                </c:pt>
                <c:pt idx="1341">
                  <c:v>19.370880542925569</c:v>
                </c:pt>
                <c:pt idx="1342">
                  <c:v>19.834280267397393</c:v>
                </c:pt>
                <c:pt idx="1343">
                  <c:v>20.449250309210832</c:v>
                </c:pt>
                <c:pt idx="1344">
                  <c:v>20.324050272318978</c:v>
                </c:pt>
                <c:pt idx="1345">
                  <c:v>20.545982989369065</c:v>
                </c:pt>
                <c:pt idx="1346">
                  <c:v>20.855855753410214</c:v>
                </c:pt>
                <c:pt idx="1347">
                  <c:v>20.458004712360587</c:v>
                </c:pt>
                <c:pt idx="1348">
                  <c:v>20.518249863077081</c:v>
                </c:pt>
                <c:pt idx="1349">
                  <c:v>20.609003773542717</c:v>
                </c:pt>
                <c:pt idx="1350">
                  <c:v>20.565241538734554</c:v>
                </c:pt>
                <c:pt idx="1351">
                  <c:v>20.812880152947038</c:v>
                </c:pt>
                <c:pt idx="1352">
                  <c:v>20.994159001168029</c:v>
                </c:pt>
                <c:pt idx="1353">
                  <c:v>21.109839555199642</c:v>
                </c:pt>
                <c:pt idx="1354">
                  <c:v>21.038559923944053</c:v>
                </c:pt>
                <c:pt idx="1355">
                  <c:v>21.165394402309513</c:v>
                </c:pt>
                <c:pt idx="1356">
                  <c:v>21.412725545956029</c:v>
                </c:pt>
                <c:pt idx="1357">
                  <c:v>21.264585221859253</c:v>
                </c:pt>
                <c:pt idx="1358">
                  <c:v>20.834105523808997</c:v>
                </c:pt>
                <c:pt idx="1359">
                  <c:v>20.055952252983786</c:v>
                </c:pt>
                <c:pt idx="1360">
                  <c:v>20.197199197526437</c:v>
                </c:pt>
                <c:pt idx="1361">
                  <c:v>20.291473313610751</c:v>
                </c:pt>
                <c:pt idx="1362">
                  <c:v>20.068653104584314</c:v>
                </c:pt>
                <c:pt idx="1363">
                  <c:v>20.536266331174989</c:v>
                </c:pt>
                <c:pt idx="1364">
                  <c:v>20.577167614230635</c:v>
                </c:pt>
                <c:pt idx="1365">
                  <c:v>20.396469512425796</c:v>
                </c:pt>
                <c:pt idx="1366">
                  <c:v>20.210175509490874</c:v>
                </c:pt>
                <c:pt idx="1367">
                  <c:v>19.912174752457233</c:v>
                </c:pt>
                <c:pt idx="1368">
                  <c:v>20.219818966654959</c:v>
                </c:pt>
                <c:pt idx="1369">
                  <c:v>20.803289503077586</c:v>
                </c:pt>
                <c:pt idx="1370">
                  <c:v>21.153464910911758</c:v>
                </c:pt>
                <c:pt idx="1371">
                  <c:v>21.643481278125737</c:v>
                </c:pt>
                <c:pt idx="1372">
                  <c:v>22.196184901475327</c:v>
                </c:pt>
                <c:pt idx="1373">
                  <c:v>22.71912974409479</c:v>
                </c:pt>
                <c:pt idx="1374">
                  <c:v>23.377204645150321</c:v>
                </c:pt>
                <c:pt idx="1375">
                  <c:v>23.284855574560989</c:v>
                </c:pt>
                <c:pt idx="1376">
                  <c:v>23.946811039308276</c:v>
                </c:pt>
                <c:pt idx="1377">
                  <c:v>23.927562322815081</c:v>
                </c:pt>
                <c:pt idx="1378">
                  <c:v>24.348396754123854</c:v>
                </c:pt>
                <c:pt idx="1379">
                  <c:v>25.028209341893007</c:v>
                </c:pt>
                <c:pt idx="1380">
                  <c:v>24.763281376774589</c:v>
                </c:pt>
                <c:pt idx="1381">
                  <c:v>25.976917884115323</c:v>
                </c:pt>
                <c:pt idx="1382">
                  <c:v>25.630767634209928</c:v>
                </c:pt>
                <c:pt idx="1383">
                  <c:v>25.425030747462639</c:v>
                </c:pt>
                <c:pt idx="1384">
                  <c:v>25.814879754823391</c:v>
                </c:pt>
                <c:pt idx="1385">
                  <c:v>25.967510735322548</c:v>
                </c:pt>
                <c:pt idx="1386">
                  <c:v>24.85920919901309</c:v>
                </c:pt>
                <c:pt idx="1387">
                  <c:v>25.413341086948726</c:v>
                </c:pt>
                <c:pt idx="1388">
                  <c:v>25.680932266855372</c:v>
                </c:pt>
                <c:pt idx="1389">
                  <c:v>26.484306107853687</c:v>
                </c:pt>
                <c:pt idx="1390">
                  <c:v>27.586481013694037</c:v>
                </c:pt>
                <c:pt idx="1391">
                  <c:v>27.724814914312994</c:v>
                </c:pt>
                <c:pt idx="1392">
                  <c:v>28.333753035873752</c:v>
                </c:pt>
                <c:pt idx="1393">
                  <c:v>29.266541764393356</c:v>
                </c:pt>
                <c:pt idx="1394">
                  <c:v>28.803346121045102</c:v>
                </c:pt>
                <c:pt idx="1395">
                  <c:v>27.586005570929217</c:v>
                </c:pt>
                <c:pt idx="1396">
                  <c:v>29.929273986931559</c:v>
                </c:pt>
                <c:pt idx="1397">
                  <c:v>31.257507255080377</c:v>
                </c:pt>
                <c:pt idx="1398">
                  <c:v>32.767624144174363</c:v>
                </c:pt>
                <c:pt idx="1399">
                  <c:v>32.587258879653128</c:v>
                </c:pt>
                <c:pt idx="1400">
                  <c:v>32.667553729588512</c:v>
                </c:pt>
                <c:pt idx="1401">
                  <c:v>32.902472350456733</c:v>
                </c:pt>
                <c:pt idx="1402">
                  <c:v>32.337553216029107</c:v>
                </c:pt>
                <c:pt idx="1403">
                  <c:v>33.031757646290394</c:v>
                </c:pt>
                <c:pt idx="1404">
                  <c:v>32.860927821801404</c:v>
                </c:pt>
                <c:pt idx="1405">
                  <c:v>34.710686974799145</c:v>
                </c:pt>
                <c:pt idx="1406">
                  <c:v>36.297978872820039</c:v>
                </c:pt>
                <c:pt idx="1407">
                  <c:v>37.278009434117358</c:v>
                </c:pt>
                <c:pt idx="1408">
                  <c:v>36.957661069461409</c:v>
                </c:pt>
                <c:pt idx="1409">
                  <c:v>36.803348479096933</c:v>
                </c:pt>
                <c:pt idx="1410">
                  <c:v>38.260739146983454</c:v>
                </c:pt>
                <c:pt idx="1411">
                  <c:v>35.424411656992724</c:v>
                </c:pt>
                <c:pt idx="1412">
                  <c:v>33.533311653087985</c:v>
                </c:pt>
                <c:pt idx="1413">
                  <c:v>33.774062553056289</c:v>
                </c:pt>
                <c:pt idx="1414">
                  <c:v>37.370451874617714</c:v>
                </c:pt>
                <c:pt idx="1415">
                  <c:v>38.821374156254393</c:v>
                </c:pt>
                <c:pt idx="1416">
                  <c:v>40.57825493643216</c:v>
                </c:pt>
                <c:pt idx="1417">
                  <c:v>40.401449035811169</c:v>
                </c:pt>
                <c:pt idx="1418">
                  <c:v>41.357422202142828</c:v>
                </c:pt>
                <c:pt idx="1419">
                  <c:v>42.705869357336994</c:v>
                </c:pt>
                <c:pt idx="1420">
                  <c:v>42.558029878411524</c:v>
                </c:pt>
                <c:pt idx="1421">
                  <c:v>42.182014843949865</c:v>
                </c:pt>
                <c:pt idx="1422">
                  <c:v>43.829424543233877</c:v>
                </c:pt>
                <c:pt idx="1423">
                  <c:v>41.932037484384644</c:v>
                </c:pt>
                <c:pt idx="1424">
                  <c:v>41.324753856354953</c:v>
                </c:pt>
                <c:pt idx="1425">
                  <c:v>40.554128590774646</c:v>
                </c:pt>
                <c:pt idx="1426">
                  <c:v>43.209643421083705</c:v>
                </c:pt>
                <c:pt idx="1427">
                  <c:v>44.199317812880892</c:v>
                </c:pt>
                <c:pt idx="1428">
                  <c:v>43.774386575125426</c:v>
                </c:pt>
                <c:pt idx="1429">
                  <c:v>42.187405995544815</c:v>
                </c:pt>
                <c:pt idx="1430">
                  <c:v>43.222625071214843</c:v>
                </c:pt>
                <c:pt idx="1431">
                  <c:v>43.530562018961092</c:v>
                </c:pt>
                <c:pt idx="1432">
                  <c:v>41.968025226789194</c:v>
                </c:pt>
                <c:pt idx="1433">
                  <c:v>42.784008198938182</c:v>
                </c:pt>
                <c:pt idx="1434">
                  <c:v>42.760117414181067</c:v>
                </c:pt>
                <c:pt idx="1435">
                  <c:v>42.871582791573395</c:v>
                </c:pt>
                <c:pt idx="1436">
                  <c:v>41.899967827692684</c:v>
                </c:pt>
                <c:pt idx="1437">
                  <c:v>39.371529686916965</c:v>
                </c:pt>
                <c:pt idx="1438">
                  <c:v>38.78393549324322</c:v>
                </c:pt>
                <c:pt idx="1439">
                  <c:v>37.275951962006673</c:v>
                </c:pt>
                <c:pt idx="1440">
                  <c:v>36.980559588831646</c:v>
                </c:pt>
                <c:pt idx="1441">
                  <c:v>35.836294026225055</c:v>
                </c:pt>
                <c:pt idx="1442">
                  <c:v>32.327302324791312</c:v>
                </c:pt>
                <c:pt idx="1443">
                  <c:v>32.174688337714748</c:v>
                </c:pt>
                <c:pt idx="1444">
                  <c:v>34.075473911492757</c:v>
                </c:pt>
                <c:pt idx="1445">
                  <c:v>33.069338125322233</c:v>
                </c:pt>
                <c:pt idx="1446">
                  <c:v>32.1632579283973</c:v>
                </c:pt>
                <c:pt idx="1447">
                  <c:v>31.404532382531563</c:v>
                </c:pt>
                <c:pt idx="1448">
                  <c:v>27.667580483539449</c:v>
                </c:pt>
                <c:pt idx="1449">
                  <c:v>28.577566969533425</c:v>
                </c:pt>
                <c:pt idx="1450">
                  <c:v>30.005307133995789</c:v>
                </c:pt>
                <c:pt idx="1451">
                  <c:v>30.500159723564288</c:v>
                </c:pt>
                <c:pt idx="1452">
                  <c:v>30.277409201616432</c:v>
                </c:pt>
                <c:pt idx="1453">
                  <c:v>29.085900683304999</c:v>
                </c:pt>
                <c:pt idx="1454">
                  <c:v>30.29233514327251</c:v>
                </c:pt>
                <c:pt idx="1455">
                  <c:v>29.00616029201359</c:v>
                </c:pt>
                <c:pt idx="1456">
                  <c:v>28.128375922568491</c:v>
                </c:pt>
                <c:pt idx="1457">
                  <c:v>26.387924102074198</c:v>
                </c:pt>
                <c:pt idx="1458">
                  <c:v>23.463343912175063</c:v>
                </c:pt>
                <c:pt idx="1459">
                  <c:v>23.588428083091912</c:v>
                </c:pt>
                <c:pt idx="1460">
                  <c:v>22.363804349557959</c:v>
                </c:pt>
                <c:pt idx="1461">
                  <c:v>21.953613457071217</c:v>
                </c:pt>
                <c:pt idx="1462">
                  <c:v>23.344615113247354</c:v>
                </c:pt>
                <c:pt idx="1463">
                  <c:v>23.097211389626185</c:v>
                </c:pt>
                <c:pt idx="1464">
                  <c:v>22.894157544851492</c:v>
                </c:pt>
                <c:pt idx="1465">
                  <c:v>21.210222542211103</c:v>
                </c:pt>
                <c:pt idx="1466">
                  <c:v>21.30582553121463</c:v>
                </c:pt>
                <c:pt idx="1467">
                  <c:v>22.423845953394284</c:v>
                </c:pt>
                <c:pt idx="1468">
                  <c:v>23.586780508261242</c:v>
                </c:pt>
                <c:pt idx="1469">
                  <c:v>24.827704991005369</c:v>
                </c:pt>
                <c:pt idx="1470">
                  <c:v>24.862813861914628</c:v>
                </c:pt>
                <c:pt idx="1471">
                  <c:v>24.637787119306598</c:v>
                </c:pt>
                <c:pt idx="1472">
                  <c:v>25.239124555683777</c:v>
                </c:pt>
                <c:pt idx="1473">
                  <c:v>25.678126489867086</c:v>
                </c:pt>
                <c:pt idx="1474">
                  <c:v>25.942135860779949</c:v>
                </c:pt>
                <c:pt idx="1475">
                  <c:v>26.630402413307287</c:v>
                </c:pt>
                <c:pt idx="1476">
                  <c:v>27.653538914861826</c:v>
                </c:pt>
                <c:pt idx="1477">
                  <c:v>27.645884025167096</c:v>
                </c:pt>
                <c:pt idx="1478">
                  <c:v>26.881711763275</c:v>
                </c:pt>
                <c:pt idx="1479">
                  <c:v>26.895778453155415</c:v>
                </c:pt>
                <c:pt idx="1480">
                  <c:v>25.898214487258631</c:v>
                </c:pt>
                <c:pt idx="1481">
                  <c:v>26.396618527068892</c:v>
                </c:pt>
                <c:pt idx="1482">
                  <c:v>25.691367436293724</c:v>
                </c:pt>
                <c:pt idx="1483">
                  <c:v>25.170052926393005</c:v>
                </c:pt>
                <c:pt idx="1484">
                  <c:v>25.663931112999354</c:v>
                </c:pt>
                <c:pt idx="1485">
                  <c:v>25.407244212041828</c:v>
                </c:pt>
                <c:pt idx="1486">
                  <c:v>26.460735298410526</c:v>
                </c:pt>
                <c:pt idx="1487">
                  <c:v>27.14013390178587</c:v>
                </c:pt>
                <c:pt idx="1488">
                  <c:v>26.582688832734856</c:v>
                </c:pt>
                <c:pt idx="1489">
                  <c:v>26.740124376045856</c:v>
                </c:pt>
                <c:pt idx="1490">
                  <c:v>26.334166824431371</c:v>
                </c:pt>
                <c:pt idx="1491">
                  <c:v>25.403674407249152</c:v>
                </c:pt>
                <c:pt idx="1492">
                  <c:v>25.644485520442064</c:v>
                </c:pt>
                <c:pt idx="1493">
                  <c:v>26.062105618915187</c:v>
                </c:pt>
                <c:pt idx="1494">
                  <c:v>26.281077867861036</c:v>
                </c:pt>
                <c:pt idx="1495">
                  <c:v>26.097193600501527</c:v>
                </c:pt>
                <c:pt idx="1496">
                  <c:v>25.722608707717189</c:v>
                </c:pt>
                <c:pt idx="1497">
                  <c:v>24.868866812956455</c:v>
                </c:pt>
                <c:pt idx="1498">
                  <c:v>25.923368196865002</c:v>
                </c:pt>
                <c:pt idx="1499">
                  <c:v>26.434798843415283</c:v>
                </c:pt>
                <c:pt idx="1500">
                  <c:v>26.459271319196318</c:v>
                </c:pt>
                <c:pt idx="1501">
                  <c:v>26.240014827084149</c:v>
                </c:pt>
                <c:pt idx="1502">
                  <c:v>26.318095823640931</c:v>
                </c:pt>
                <c:pt idx="1503">
                  <c:v>26.137653112546648</c:v>
                </c:pt>
                <c:pt idx="1504">
                  <c:v>25.64124137220464</c:v>
                </c:pt>
                <c:pt idx="1505">
                  <c:v>24.740556614648533</c:v>
                </c:pt>
                <c:pt idx="1506">
                  <c:v>24.687823581116568</c:v>
                </c:pt>
                <c:pt idx="1507">
                  <c:v>25.042346179446941</c:v>
                </c:pt>
                <c:pt idx="1508">
                  <c:v>25.634941319666254</c:v>
                </c:pt>
                <c:pt idx="1509">
                  <c:v>26.528553593418387</c:v>
                </c:pt>
                <c:pt idx="1510">
                  <c:v>26.918444632126942</c:v>
                </c:pt>
                <c:pt idx="1511">
                  <c:v>27.273038665476992</c:v>
                </c:pt>
                <c:pt idx="1512">
                  <c:v>27.197961638351536</c:v>
                </c:pt>
                <c:pt idx="1513">
                  <c:v>27.3056174343347</c:v>
                </c:pt>
                <c:pt idx="1514">
                  <c:v>26.218468331767589</c:v>
                </c:pt>
                <c:pt idx="1515">
                  <c:v>26.966916024922821</c:v>
                </c:pt>
                <c:pt idx="1516">
                  <c:v>27.538986026330644</c:v>
                </c:pt>
                <c:pt idx="1517">
                  <c:v>27.408848700990987</c:v>
                </c:pt>
                <c:pt idx="1518">
                  <c:v>27.400722446243602</c:v>
                </c:pt>
                <c:pt idx="1519">
                  <c:v>26.139712765837217</c:v>
                </c:pt>
                <c:pt idx="1520">
                  <c:v>26.716690536910136</c:v>
                </c:pt>
                <c:pt idx="1521">
                  <c:v>27.311429808570331</c:v>
                </c:pt>
                <c:pt idx="1522">
                  <c:v>25.720400819964006</c:v>
                </c:pt>
                <c:pt idx="1523">
                  <c:v>25.946804431226926</c:v>
                </c:pt>
                <c:pt idx="1524">
                  <c:v>24.014277487238658</c:v>
                </c:pt>
                <c:pt idx="1525">
                  <c:v>23.487413714232712</c:v>
                </c:pt>
                <c:pt idx="1526">
                  <c:v>22.599269467376018</c:v>
                </c:pt>
                <c:pt idx="1527">
                  <c:v>23.34825861237891</c:v>
                </c:pt>
                <c:pt idx="1528">
                  <c:v>23.68854267743621</c:v>
                </c:pt>
                <c:pt idx="1529">
                  <c:v>22.409351777208233</c:v>
                </c:pt>
                <c:pt idx="1530">
                  <c:v>20.900246967426718</c:v>
                </c:pt>
                <c:pt idx="1531">
                  <c:v>21.394490754583927</c:v>
                </c:pt>
                <c:pt idx="1532">
                  <c:v>20.355949782986606</c:v>
                </c:pt>
                <c:pt idx="1533">
                  <c:v>16.381893046156751</c:v>
                </c:pt>
                <c:pt idx="1534">
                  <c:v>15.252752311413159</c:v>
                </c:pt>
                <c:pt idx="1535">
                  <c:v>15.365368616766474</c:v>
                </c:pt>
                <c:pt idx="1536">
                  <c:v>15.158427207377727</c:v>
                </c:pt>
                <c:pt idx="1537">
                  <c:v>14.01454250589512</c:v>
                </c:pt>
                <c:pt idx="1538">
                  <c:v>13.096593987421652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11488"/>
        <c:axId val="73638656"/>
      </c:lineChart>
      <c:catAx>
        <c:axId val="693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en-US"/>
          </a:p>
        </c:txPr>
        <c:crossAx val="73638656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73638656"/>
        <c:scaling>
          <c:orientation val="minMax"/>
          <c:max val="4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9311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graph!$B$221:$W$221</c:f>
              <c:numCache>
                <c:formatCode>General</c:formatCode>
                <c:ptCount val="22"/>
                <c:pt idx="0">
                  <c:v>6.987260872130073E-2</c:v>
                </c:pt>
                <c:pt idx="1">
                  <c:v>5.6282809425270253E-2</c:v>
                </c:pt>
                <c:pt idx="2">
                  <c:v>-6.4505607857118827E-2</c:v>
                </c:pt>
                <c:pt idx="3">
                  <c:v>0.29117235208598596</c:v>
                </c:pt>
                <c:pt idx="4">
                  <c:v>3.0794713405863761E-2</c:v>
                </c:pt>
                <c:pt idx="5">
                  <c:v>7.862101137543942E-2</c:v>
                </c:pt>
                <c:pt idx="6">
                  <c:v>-2.5074387845898851E-2</c:v>
                </c:pt>
                <c:pt idx="7">
                  <c:v>3.3068785588761744E-2</c:v>
                </c:pt>
                <c:pt idx="8">
                  <c:v>0.4732913184554276</c:v>
                </c:pt>
                <c:pt idx="9">
                  <c:v>0.11946451230731528</c:v>
                </c:pt>
                <c:pt idx="10">
                  <c:v>2.1574531048755181E-2</c:v>
                </c:pt>
                <c:pt idx="11">
                  <c:v>-0.10240355709137086</c:v>
                </c:pt>
                <c:pt idx="12">
                  <c:v>-4.4475140896293321E-2</c:v>
                </c:pt>
                <c:pt idx="13">
                  <c:v>6.3299154245251316E-2</c:v>
                </c:pt>
                <c:pt idx="14">
                  <c:v>8.5401260136180893E-2</c:v>
                </c:pt>
                <c:pt idx="15">
                  <c:v>9.8578957000877723E-2</c:v>
                </c:pt>
                <c:pt idx="16">
                  <c:v>0.18424594015543028</c:v>
                </c:pt>
                <c:pt idx="17">
                  <c:v>0.19339704080417008</c:v>
                </c:pt>
                <c:pt idx="18">
                  <c:v>-5.1338762902475223E-2</c:v>
                </c:pt>
                <c:pt idx="19">
                  <c:v>3.8103772704206611E-2</c:v>
                </c:pt>
                <c:pt idx="20">
                  <c:v>0.42680300151603567</c:v>
                </c:pt>
                <c:pt idx="21">
                  <c:v>0.20309197248902477</c:v>
                </c:pt>
              </c:numCache>
            </c:numRef>
          </c:xVal>
          <c:yVal>
            <c:numRef>
              <c:f>graph!$B$222:$W$222</c:f>
              <c:numCache>
                <c:formatCode>General</c:formatCode>
                <c:ptCount val="22"/>
                <c:pt idx="0">
                  <c:v>-0.15216975640000011</c:v>
                </c:pt>
                <c:pt idx="1">
                  <c:v>-0.11726732700000006</c:v>
                </c:pt>
                <c:pt idx="2">
                  <c:v>0.37980880200000033</c:v>
                </c:pt>
                <c:pt idx="3">
                  <c:v>-6.2047368999999977E-2</c:v>
                </c:pt>
                <c:pt idx="4">
                  <c:v>0.41910359600000002</c:v>
                </c:pt>
                <c:pt idx="5">
                  <c:v>0.71766779700000061</c:v>
                </c:pt>
                <c:pt idx="6">
                  <c:v>0.67166829500000036</c:v>
                </c:pt>
                <c:pt idx="7">
                  <c:v>-0.22128704299999999</c:v>
                </c:pt>
                <c:pt idx="8">
                  <c:v>-1.087655993</c:v>
                </c:pt>
                <c:pt idx="9">
                  <c:v>2.7027376670000023</c:v>
                </c:pt>
                <c:pt idx="10">
                  <c:v>0.25892120600000035</c:v>
                </c:pt>
                <c:pt idx="11">
                  <c:v>0.2087565989999999</c:v>
                </c:pt>
                <c:pt idx="12">
                  <c:v>-8.0209112000000013E-2</c:v>
                </c:pt>
                <c:pt idx="13">
                  <c:v>0.65740057700000043</c:v>
                </c:pt>
                <c:pt idx="14">
                  <c:v>-0.23669715599999994</c:v>
                </c:pt>
                <c:pt idx="15">
                  <c:v>1.8793351949999992</c:v>
                </c:pt>
                <c:pt idx="16">
                  <c:v>-0.41693061200000031</c:v>
                </c:pt>
                <c:pt idx="17">
                  <c:v>-0.21870208100000024</c:v>
                </c:pt>
                <c:pt idx="18">
                  <c:v>0.69499090300000022</c:v>
                </c:pt>
                <c:pt idx="19">
                  <c:v>0.19180940399999993</c:v>
                </c:pt>
                <c:pt idx="20">
                  <c:v>-0.49460805700000021</c:v>
                </c:pt>
                <c:pt idx="21">
                  <c:v>-0.54743180699999983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92416"/>
        <c:axId val="78894208"/>
      </c:scatterChart>
      <c:valAx>
        <c:axId val="7889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894208"/>
        <c:crosses val="autoZero"/>
        <c:crossBetween val="midCat"/>
      </c:valAx>
      <c:valAx>
        <c:axId val="7889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8924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'Balance Sheets Data (nominal)'!$A$2:$A$229</c:f>
              <c:numCache>
                <c:formatCode>0.0</c:formatCode>
                <c:ptCount val="228"/>
                <c:pt idx="0">
                  <c:v>1952.1</c:v>
                </c:pt>
                <c:pt idx="1">
                  <c:v>1952.1999999999998</c:v>
                </c:pt>
                <c:pt idx="2">
                  <c:v>1952.2999999999997</c:v>
                </c:pt>
                <c:pt idx="3">
                  <c:v>1952.3999999999996</c:v>
                </c:pt>
                <c:pt idx="4">
                  <c:v>1953.1</c:v>
                </c:pt>
                <c:pt idx="5">
                  <c:v>1953.1999999999998</c:v>
                </c:pt>
                <c:pt idx="6">
                  <c:v>1953.2999999999997</c:v>
                </c:pt>
                <c:pt idx="7">
                  <c:v>1953.3999999999996</c:v>
                </c:pt>
                <c:pt idx="8">
                  <c:v>1954.1</c:v>
                </c:pt>
                <c:pt idx="9">
                  <c:v>1954.1999999999998</c:v>
                </c:pt>
                <c:pt idx="10">
                  <c:v>1954.2999999999997</c:v>
                </c:pt>
                <c:pt idx="11">
                  <c:v>1954.3999999999996</c:v>
                </c:pt>
                <c:pt idx="12">
                  <c:v>1955.1</c:v>
                </c:pt>
                <c:pt idx="13">
                  <c:v>1955.1999999999998</c:v>
                </c:pt>
                <c:pt idx="14">
                  <c:v>1955.2999999999997</c:v>
                </c:pt>
                <c:pt idx="15">
                  <c:v>1955.3999999999996</c:v>
                </c:pt>
                <c:pt idx="16">
                  <c:v>1956.1</c:v>
                </c:pt>
                <c:pt idx="17">
                  <c:v>1956.1999999999998</c:v>
                </c:pt>
                <c:pt idx="18">
                  <c:v>1956.2999999999997</c:v>
                </c:pt>
                <c:pt idx="19">
                  <c:v>1956.3999999999996</c:v>
                </c:pt>
                <c:pt idx="20">
                  <c:v>1957.1</c:v>
                </c:pt>
                <c:pt idx="21">
                  <c:v>1957.1999999999998</c:v>
                </c:pt>
                <c:pt idx="22">
                  <c:v>1957.2999999999997</c:v>
                </c:pt>
                <c:pt idx="23">
                  <c:v>1957.3999999999996</c:v>
                </c:pt>
                <c:pt idx="24">
                  <c:v>1958.1</c:v>
                </c:pt>
                <c:pt idx="25">
                  <c:v>1958.1999999999998</c:v>
                </c:pt>
                <c:pt idx="26">
                  <c:v>1958.2999999999997</c:v>
                </c:pt>
                <c:pt idx="27">
                  <c:v>1958.3999999999996</c:v>
                </c:pt>
                <c:pt idx="28">
                  <c:v>1959.1</c:v>
                </c:pt>
                <c:pt idx="29">
                  <c:v>1959.1999999999998</c:v>
                </c:pt>
                <c:pt idx="30">
                  <c:v>1959.2999999999997</c:v>
                </c:pt>
                <c:pt idx="31">
                  <c:v>1959.3999999999996</c:v>
                </c:pt>
                <c:pt idx="32">
                  <c:v>1960.1</c:v>
                </c:pt>
                <c:pt idx="33">
                  <c:v>1960.1999999999998</c:v>
                </c:pt>
                <c:pt idx="34">
                  <c:v>1960.2999999999997</c:v>
                </c:pt>
                <c:pt idx="35">
                  <c:v>1960.3999999999996</c:v>
                </c:pt>
                <c:pt idx="36">
                  <c:v>1961.1</c:v>
                </c:pt>
                <c:pt idx="37">
                  <c:v>1961.1999999999998</c:v>
                </c:pt>
                <c:pt idx="38">
                  <c:v>1961.2999999999997</c:v>
                </c:pt>
                <c:pt idx="39">
                  <c:v>1961.3999999999996</c:v>
                </c:pt>
                <c:pt idx="40">
                  <c:v>1962.1</c:v>
                </c:pt>
                <c:pt idx="41">
                  <c:v>1962.1999999999998</c:v>
                </c:pt>
                <c:pt idx="42">
                  <c:v>1962.2999999999997</c:v>
                </c:pt>
                <c:pt idx="43">
                  <c:v>1962.3999999999996</c:v>
                </c:pt>
                <c:pt idx="44">
                  <c:v>1963.1</c:v>
                </c:pt>
                <c:pt idx="45">
                  <c:v>1963.1999999999998</c:v>
                </c:pt>
                <c:pt idx="46">
                  <c:v>1963.2999999999997</c:v>
                </c:pt>
                <c:pt idx="47">
                  <c:v>1963.3999999999996</c:v>
                </c:pt>
                <c:pt idx="48">
                  <c:v>1964.1</c:v>
                </c:pt>
                <c:pt idx="49">
                  <c:v>1964.1999999999998</c:v>
                </c:pt>
                <c:pt idx="50">
                  <c:v>1964.2999999999997</c:v>
                </c:pt>
                <c:pt idx="51">
                  <c:v>1964.3999999999996</c:v>
                </c:pt>
                <c:pt idx="52">
                  <c:v>1965.1</c:v>
                </c:pt>
                <c:pt idx="53">
                  <c:v>1965.1999999999998</c:v>
                </c:pt>
                <c:pt idx="54">
                  <c:v>1965.2999999999997</c:v>
                </c:pt>
                <c:pt idx="55">
                  <c:v>1965.3999999999996</c:v>
                </c:pt>
                <c:pt idx="56">
                  <c:v>1966.1</c:v>
                </c:pt>
                <c:pt idx="57">
                  <c:v>1966.1999999999998</c:v>
                </c:pt>
                <c:pt idx="58">
                  <c:v>1966.2999999999997</c:v>
                </c:pt>
                <c:pt idx="59">
                  <c:v>1966.3999999999996</c:v>
                </c:pt>
                <c:pt idx="60">
                  <c:v>1967.1</c:v>
                </c:pt>
                <c:pt idx="61">
                  <c:v>1967.1999999999998</c:v>
                </c:pt>
                <c:pt idx="62">
                  <c:v>1967.2999999999997</c:v>
                </c:pt>
                <c:pt idx="63">
                  <c:v>1967.3999999999996</c:v>
                </c:pt>
                <c:pt idx="64">
                  <c:v>1968.1</c:v>
                </c:pt>
                <c:pt idx="65">
                  <c:v>1968.1999999999998</c:v>
                </c:pt>
                <c:pt idx="66">
                  <c:v>1968.2999999999997</c:v>
                </c:pt>
                <c:pt idx="67">
                  <c:v>1968.3999999999996</c:v>
                </c:pt>
                <c:pt idx="68">
                  <c:v>1969.1</c:v>
                </c:pt>
                <c:pt idx="69">
                  <c:v>1969.1999999999998</c:v>
                </c:pt>
                <c:pt idx="70">
                  <c:v>1969.2999999999997</c:v>
                </c:pt>
                <c:pt idx="71">
                  <c:v>1969.3999999999996</c:v>
                </c:pt>
                <c:pt idx="72">
                  <c:v>1970.1</c:v>
                </c:pt>
                <c:pt idx="73">
                  <c:v>1970.1999999999998</c:v>
                </c:pt>
                <c:pt idx="74">
                  <c:v>1970.2999999999997</c:v>
                </c:pt>
                <c:pt idx="75">
                  <c:v>1970.3999999999996</c:v>
                </c:pt>
                <c:pt idx="76">
                  <c:v>1971.1</c:v>
                </c:pt>
                <c:pt idx="77">
                  <c:v>1971.1999999999998</c:v>
                </c:pt>
                <c:pt idx="78">
                  <c:v>1971.2999999999997</c:v>
                </c:pt>
                <c:pt idx="79">
                  <c:v>1971.3999999999996</c:v>
                </c:pt>
                <c:pt idx="80">
                  <c:v>1972.1</c:v>
                </c:pt>
                <c:pt idx="81">
                  <c:v>1972.1999999999998</c:v>
                </c:pt>
                <c:pt idx="82">
                  <c:v>1972.2999999999997</c:v>
                </c:pt>
                <c:pt idx="83">
                  <c:v>1972.3999999999996</c:v>
                </c:pt>
                <c:pt idx="84">
                  <c:v>1973.1</c:v>
                </c:pt>
                <c:pt idx="85">
                  <c:v>1973.1999999999998</c:v>
                </c:pt>
                <c:pt idx="86">
                  <c:v>1973.2999999999997</c:v>
                </c:pt>
                <c:pt idx="87">
                  <c:v>1973.3999999999996</c:v>
                </c:pt>
                <c:pt idx="88">
                  <c:v>1974.1</c:v>
                </c:pt>
                <c:pt idx="89">
                  <c:v>1974.1999999999998</c:v>
                </c:pt>
                <c:pt idx="90">
                  <c:v>1974.2999999999997</c:v>
                </c:pt>
                <c:pt idx="91">
                  <c:v>1974.3999999999996</c:v>
                </c:pt>
                <c:pt idx="92">
                  <c:v>1975.1</c:v>
                </c:pt>
                <c:pt idx="93">
                  <c:v>1975.1999999999998</c:v>
                </c:pt>
                <c:pt idx="94">
                  <c:v>1975.2999999999997</c:v>
                </c:pt>
                <c:pt idx="95">
                  <c:v>1975.3999999999996</c:v>
                </c:pt>
                <c:pt idx="96">
                  <c:v>1976.1</c:v>
                </c:pt>
                <c:pt idx="97">
                  <c:v>1976.1999999999998</c:v>
                </c:pt>
                <c:pt idx="98">
                  <c:v>1976.2999999999997</c:v>
                </c:pt>
                <c:pt idx="99">
                  <c:v>1976.3999999999996</c:v>
                </c:pt>
                <c:pt idx="100">
                  <c:v>1977.1</c:v>
                </c:pt>
                <c:pt idx="101">
                  <c:v>1977.1999999999998</c:v>
                </c:pt>
                <c:pt idx="102">
                  <c:v>1977.2999999999997</c:v>
                </c:pt>
                <c:pt idx="103">
                  <c:v>1977.3999999999996</c:v>
                </c:pt>
                <c:pt idx="104">
                  <c:v>1978.1</c:v>
                </c:pt>
                <c:pt idx="105">
                  <c:v>1978.1999999999998</c:v>
                </c:pt>
                <c:pt idx="106">
                  <c:v>1978.2999999999997</c:v>
                </c:pt>
                <c:pt idx="107">
                  <c:v>1978.3999999999996</c:v>
                </c:pt>
                <c:pt idx="108">
                  <c:v>1979.1</c:v>
                </c:pt>
                <c:pt idx="109">
                  <c:v>1979.1999999999998</c:v>
                </c:pt>
                <c:pt idx="110">
                  <c:v>1979.2999999999997</c:v>
                </c:pt>
                <c:pt idx="111">
                  <c:v>1979.3999999999996</c:v>
                </c:pt>
                <c:pt idx="112">
                  <c:v>1980.1</c:v>
                </c:pt>
                <c:pt idx="113">
                  <c:v>1980.1999999999998</c:v>
                </c:pt>
                <c:pt idx="114">
                  <c:v>1980.2999999999997</c:v>
                </c:pt>
                <c:pt idx="115">
                  <c:v>1980.3999999999996</c:v>
                </c:pt>
                <c:pt idx="116">
                  <c:v>1981.1</c:v>
                </c:pt>
                <c:pt idx="117">
                  <c:v>1981.1999999999998</c:v>
                </c:pt>
                <c:pt idx="118">
                  <c:v>1981.2999999999997</c:v>
                </c:pt>
                <c:pt idx="119">
                  <c:v>1981.3999999999996</c:v>
                </c:pt>
                <c:pt idx="120">
                  <c:v>1982.1</c:v>
                </c:pt>
                <c:pt idx="121">
                  <c:v>1982.1999999999998</c:v>
                </c:pt>
                <c:pt idx="122">
                  <c:v>1982.2999999999997</c:v>
                </c:pt>
                <c:pt idx="123">
                  <c:v>1982.3999999999996</c:v>
                </c:pt>
                <c:pt idx="124">
                  <c:v>1983.1</c:v>
                </c:pt>
                <c:pt idx="125">
                  <c:v>1983.1999999999998</c:v>
                </c:pt>
                <c:pt idx="126">
                  <c:v>1983.2999999999997</c:v>
                </c:pt>
                <c:pt idx="127">
                  <c:v>1983.3999999999996</c:v>
                </c:pt>
                <c:pt idx="128">
                  <c:v>1984.1</c:v>
                </c:pt>
                <c:pt idx="129">
                  <c:v>1984.1999999999998</c:v>
                </c:pt>
                <c:pt idx="130">
                  <c:v>1984.2999999999997</c:v>
                </c:pt>
                <c:pt idx="131">
                  <c:v>1984.3999999999996</c:v>
                </c:pt>
                <c:pt idx="132">
                  <c:v>1985.1</c:v>
                </c:pt>
                <c:pt idx="133">
                  <c:v>1985.1999999999998</c:v>
                </c:pt>
                <c:pt idx="134">
                  <c:v>1985.2999999999997</c:v>
                </c:pt>
                <c:pt idx="135">
                  <c:v>1985.3999999999996</c:v>
                </c:pt>
                <c:pt idx="136">
                  <c:v>1986.1</c:v>
                </c:pt>
                <c:pt idx="137">
                  <c:v>1986.1999999999998</c:v>
                </c:pt>
                <c:pt idx="138">
                  <c:v>1986.2999999999997</c:v>
                </c:pt>
                <c:pt idx="139">
                  <c:v>1986.3999999999996</c:v>
                </c:pt>
                <c:pt idx="140">
                  <c:v>1987.1</c:v>
                </c:pt>
                <c:pt idx="141">
                  <c:v>1987.1999999999998</c:v>
                </c:pt>
                <c:pt idx="142">
                  <c:v>1987.2999999999997</c:v>
                </c:pt>
                <c:pt idx="143">
                  <c:v>1987.3999999999996</c:v>
                </c:pt>
                <c:pt idx="144">
                  <c:v>1988.1</c:v>
                </c:pt>
                <c:pt idx="145">
                  <c:v>1988.1999999999998</c:v>
                </c:pt>
                <c:pt idx="146">
                  <c:v>1988.2999999999997</c:v>
                </c:pt>
                <c:pt idx="147">
                  <c:v>1988.3999999999996</c:v>
                </c:pt>
                <c:pt idx="148">
                  <c:v>1989.1</c:v>
                </c:pt>
                <c:pt idx="149">
                  <c:v>1989.1999999999998</c:v>
                </c:pt>
                <c:pt idx="150">
                  <c:v>1989.2999999999997</c:v>
                </c:pt>
                <c:pt idx="151">
                  <c:v>1989.3999999999996</c:v>
                </c:pt>
                <c:pt idx="152">
                  <c:v>1990.1</c:v>
                </c:pt>
                <c:pt idx="153">
                  <c:v>1990.1999999999998</c:v>
                </c:pt>
                <c:pt idx="154">
                  <c:v>1990.2999999999997</c:v>
                </c:pt>
                <c:pt idx="155">
                  <c:v>1990.3999999999996</c:v>
                </c:pt>
                <c:pt idx="156">
                  <c:v>1991.1</c:v>
                </c:pt>
                <c:pt idx="157">
                  <c:v>1991.1999999999998</c:v>
                </c:pt>
                <c:pt idx="158">
                  <c:v>1991.2999999999997</c:v>
                </c:pt>
                <c:pt idx="159">
                  <c:v>1991.3999999999996</c:v>
                </c:pt>
                <c:pt idx="160">
                  <c:v>1992.1</c:v>
                </c:pt>
                <c:pt idx="161">
                  <c:v>1992.1999999999998</c:v>
                </c:pt>
                <c:pt idx="162">
                  <c:v>1992.2999999999997</c:v>
                </c:pt>
                <c:pt idx="163">
                  <c:v>1992.3999999999996</c:v>
                </c:pt>
                <c:pt idx="164">
                  <c:v>1993.1</c:v>
                </c:pt>
                <c:pt idx="165">
                  <c:v>1993.1999999999998</c:v>
                </c:pt>
                <c:pt idx="166">
                  <c:v>1993.2999999999997</c:v>
                </c:pt>
                <c:pt idx="167">
                  <c:v>1993.3999999999996</c:v>
                </c:pt>
                <c:pt idx="168">
                  <c:v>1994.1</c:v>
                </c:pt>
                <c:pt idx="169">
                  <c:v>1994.1999999999998</c:v>
                </c:pt>
                <c:pt idx="170">
                  <c:v>1994.2999999999997</c:v>
                </c:pt>
                <c:pt idx="171">
                  <c:v>1994.3999999999996</c:v>
                </c:pt>
                <c:pt idx="172">
                  <c:v>1995.1</c:v>
                </c:pt>
                <c:pt idx="173">
                  <c:v>1995.1999999999998</c:v>
                </c:pt>
                <c:pt idx="174">
                  <c:v>1995.2999999999997</c:v>
                </c:pt>
                <c:pt idx="175">
                  <c:v>1995.3999999999996</c:v>
                </c:pt>
                <c:pt idx="176">
                  <c:v>1996.1</c:v>
                </c:pt>
                <c:pt idx="177">
                  <c:v>1996.1999999999998</c:v>
                </c:pt>
                <c:pt idx="178">
                  <c:v>1996.2999999999997</c:v>
                </c:pt>
                <c:pt idx="179">
                  <c:v>1996.3999999999996</c:v>
                </c:pt>
                <c:pt idx="180">
                  <c:v>1997.1</c:v>
                </c:pt>
                <c:pt idx="181">
                  <c:v>1997.1999999999998</c:v>
                </c:pt>
                <c:pt idx="182">
                  <c:v>1997.2999999999997</c:v>
                </c:pt>
                <c:pt idx="183">
                  <c:v>1997.3999999999996</c:v>
                </c:pt>
                <c:pt idx="184">
                  <c:v>1998.1</c:v>
                </c:pt>
                <c:pt idx="185">
                  <c:v>1998.1999999999998</c:v>
                </c:pt>
                <c:pt idx="186">
                  <c:v>1998.2999999999997</c:v>
                </c:pt>
                <c:pt idx="187">
                  <c:v>1998.3999999999996</c:v>
                </c:pt>
                <c:pt idx="188">
                  <c:v>1999.1</c:v>
                </c:pt>
                <c:pt idx="189">
                  <c:v>1999.1999999999998</c:v>
                </c:pt>
                <c:pt idx="190">
                  <c:v>1999.2999999999997</c:v>
                </c:pt>
                <c:pt idx="191">
                  <c:v>1999.3999999999996</c:v>
                </c:pt>
                <c:pt idx="192">
                  <c:v>2000.1</c:v>
                </c:pt>
                <c:pt idx="193">
                  <c:v>2000.1999999999998</c:v>
                </c:pt>
                <c:pt idx="194">
                  <c:v>2000.2999999999997</c:v>
                </c:pt>
                <c:pt idx="195">
                  <c:v>2000.3999999999996</c:v>
                </c:pt>
                <c:pt idx="196">
                  <c:v>2001.1</c:v>
                </c:pt>
                <c:pt idx="197">
                  <c:v>2001.1999999999998</c:v>
                </c:pt>
                <c:pt idx="198">
                  <c:v>2001.2999999999997</c:v>
                </c:pt>
                <c:pt idx="199">
                  <c:v>2001.3999999999996</c:v>
                </c:pt>
                <c:pt idx="200">
                  <c:v>2002.1</c:v>
                </c:pt>
                <c:pt idx="201">
                  <c:v>2002.1999999999998</c:v>
                </c:pt>
                <c:pt idx="202">
                  <c:v>2002.2999999999997</c:v>
                </c:pt>
                <c:pt idx="203">
                  <c:v>2002.3999999999996</c:v>
                </c:pt>
                <c:pt idx="204">
                  <c:v>2003.1</c:v>
                </c:pt>
                <c:pt idx="205">
                  <c:v>2003.1999999999998</c:v>
                </c:pt>
                <c:pt idx="206">
                  <c:v>2003.2999999999997</c:v>
                </c:pt>
                <c:pt idx="207">
                  <c:v>2003.3999999999996</c:v>
                </c:pt>
                <c:pt idx="208">
                  <c:v>2004.1</c:v>
                </c:pt>
                <c:pt idx="209">
                  <c:v>2004.1999999999998</c:v>
                </c:pt>
                <c:pt idx="210">
                  <c:v>2004.2999999999997</c:v>
                </c:pt>
                <c:pt idx="211">
                  <c:v>2004.3999999999996</c:v>
                </c:pt>
                <c:pt idx="212">
                  <c:v>2005.1</c:v>
                </c:pt>
                <c:pt idx="213">
                  <c:v>2005.1999999999998</c:v>
                </c:pt>
                <c:pt idx="214">
                  <c:v>2005.2999999999997</c:v>
                </c:pt>
                <c:pt idx="215">
                  <c:v>2005.3999999999996</c:v>
                </c:pt>
                <c:pt idx="216">
                  <c:v>2006.1</c:v>
                </c:pt>
                <c:pt idx="217">
                  <c:v>2006.1999999999998</c:v>
                </c:pt>
                <c:pt idx="218">
                  <c:v>2006.2999999999997</c:v>
                </c:pt>
                <c:pt idx="219">
                  <c:v>2006.3999999999996</c:v>
                </c:pt>
                <c:pt idx="220">
                  <c:v>2007.1</c:v>
                </c:pt>
                <c:pt idx="221">
                  <c:v>2007.1999999999998</c:v>
                </c:pt>
                <c:pt idx="222">
                  <c:v>2007.2999999999997</c:v>
                </c:pt>
                <c:pt idx="223">
                  <c:v>2007.3999999999996</c:v>
                </c:pt>
                <c:pt idx="224">
                  <c:v>2008.1</c:v>
                </c:pt>
                <c:pt idx="225">
                  <c:v>2008.1999999999998</c:v>
                </c:pt>
                <c:pt idx="226">
                  <c:v>2008.2999999999997</c:v>
                </c:pt>
                <c:pt idx="227">
                  <c:v>2008.3999999999996</c:v>
                </c:pt>
              </c:numCache>
            </c:numRef>
          </c:cat>
          <c:val>
            <c:numRef>
              <c:f>'Balance Sheets Data (nominal)'!$BM$2:$BM$229</c:f>
              <c:numCache>
                <c:formatCode>General</c:formatCode>
                <c:ptCount val="228"/>
                <c:pt idx="0">
                  <c:v>0.15115286080273271</c:v>
                </c:pt>
                <c:pt idx="1">
                  <c:v>0.1556785917092561</c:v>
                </c:pt>
                <c:pt idx="2">
                  <c:v>0.15807531380753184</c:v>
                </c:pt>
                <c:pt idx="3">
                  <c:v>0.15732364028002171</c:v>
                </c:pt>
                <c:pt idx="4">
                  <c:v>0.15861522198731551</c:v>
                </c:pt>
                <c:pt idx="5">
                  <c:v>0.16293193717277549</c:v>
                </c:pt>
                <c:pt idx="6">
                  <c:v>0.16851220152191082</c:v>
                </c:pt>
                <c:pt idx="7">
                  <c:v>0.17544559723330674</c:v>
                </c:pt>
                <c:pt idx="8">
                  <c:v>0.17948308020250509</c:v>
                </c:pt>
                <c:pt idx="9">
                  <c:v>0.18664893617021347</c:v>
                </c:pt>
                <c:pt idx="10">
                  <c:v>0.18981092436974789</c:v>
                </c:pt>
                <c:pt idx="11">
                  <c:v>0.19332477535301609</c:v>
                </c:pt>
                <c:pt idx="12">
                  <c:v>0.19418777943368054</c:v>
                </c:pt>
                <c:pt idx="13">
                  <c:v>0.19868581163300067</c:v>
                </c:pt>
                <c:pt idx="14">
                  <c:v>0.20255065554231241</c:v>
                </c:pt>
                <c:pt idx="15">
                  <c:v>0.20629107981220712</c:v>
                </c:pt>
                <c:pt idx="16">
                  <c:v>0.21081017978052771</c:v>
                </c:pt>
                <c:pt idx="17">
                  <c:v>0.21478581298940591</c:v>
                </c:pt>
                <c:pt idx="18">
                  <c:v>0.21877987707716867</c:v>
                </c:pt>
                <c:pt idx="19">
                  <c:v>0.22024101762999329</c:v>
                </c:pt>
                <c:pt idx="20">
                  <c:v>0.22045056867891469</c:v>
                </c:pt>
                <c:pt idx="21">
                  <c:v>0.22425958188153344</c:v>
                </c:pt>
                <c:pt idx="22">
                  <c:v>0.22585763293310465</c:v>
                </c:pt>
                <c:pt idx="23">
                  <c:v>0.23254604550379249</c:v>
                </c:pt>
                <c:pt idx="24">
                  <c:v>0.23991189427312823</c:v>
                </c:pt>
                <c:pt idx="25">
                  <c:v>0.24250163719711901</c:v>
                </c:pt>
                <c:pt idx="26">
                  <c:v>0.24163663345346661</c:v>
                </c:pt>
                <c:pt idx="27">
                  <c:v>0.24148453608247503</c:v>
                </c:pt>
                <c:pt idx="28">
                  <c:v>0.24198627371820791</c:v>
                </c:pt>
                <c:pt idx="29">
                  <c:v>0.24250590086546112</c:v>
                </c:pt>
                <c:pt idx="30">
                  <c:v>0.24926369526801492</c:v>
                </c:pt>
                <c:pt idx="31">
                  <c:v>0.25339049103663286</c:v>
                </c:pt>
                <c:pt idx="32">
                  <c:v>0.25152780413740788</c:v>
                </c:pt>
                <c:pt idx="33">
                  <c:v>0.25719444972438699</c:v>
                </c:pt>
                <c:pt idx="34">
                  <c:v>0.26192096804689075</c:v>
                </c:pt>
                <c:pt idx="35">
                  <c:v>0.26990068754774765</c:v>
                </c:pt>
                <c:pt idx="36">
                  <c:v>0.27202121613942032</c:v>
                </c:pt>
                <c:pt idx="37">
                  <c:v>0.27189239332096615</c:v>
                </c:pt>
                <c:pt idx="38">
                  <c:v>0.27326174008008725</c:v>
                </c:pt>
                <c:pt idx="39">
                  <c:v>0.27374222222222222</c:v>
                </c:pt>
                <c:pt idx="40">
                  <c:v>0.27159722222222221</c:v>
                </c:pt>
                <c:pt idx="41">
                  <c:v>0.27467421124828612</c:v>
                </c:pt>
                <c:pt idx="42">
                  <c:v>0.27845762711864508</c:v>
                </c:pt>
                <c:pt idx="43">
                  <c:v>0.28360020225855387</c:v>
                </c:pt>
                <c:pt idx="44">
                  <c:v>0.28436254980079767</c:v>
                </c:pt>
                <c:pt idx="45">
                  <c:v>0.28754908376963439</c:v>
                </c:pt>
                <c:pt idx="46">
                  <c:v>0.2894854944702685</c:v>
                </c:pt>
                <c:pt idx="47">
                  <c:v>0.29210734017363854</c:v>
                </c:pt>
                <c:pt idx="48">
                  <c:v>0.29051724137931118</c:v>
                </c:pt>
                <c:pt idx="49">
                  <c:v>0.29344262295082063</c:v>
                </c:pt>
                <c:pt idx="50">
                  <c:v>0.29533184190902401</c:v>
                </c:pt>
                <c:pt idx="51">
                  <c:v>0.29940793368857332</c:v>
                </c:pt>
                <c:pt idx="52">
                  <c:v>0.29587465861722095</c:v>
                </c:pt>
                <c:pt idx="53">
                  <c:v>0.29696370569128688</c:v>
                </c:pt>
                <c:pt idx="54">
                  <c:v>0.29645615002757858</c:v>
                </c:pt>
                <c:pt idx="55">
                  <c:v>0.29351170568561974</c:v>
                </c:pt>
                <c:pt idx="56">
                  <c:v>0.28971198754540817</c:v>
                </c:pt>
                <c:pt idx="57">
                  <c:v>0.29129375560969356</c:v>
                </c:pt>
                <c:pt idx="58">
                  <c:v>0.29016889337030644</c:v>
                </c:pt>
                <c:pt idx="59">
                  <c:v>0.28830380374179182</c:v>
                </c:pt>
                <c:pt idx="60">
                  <c:v>0.28630639442474742</c:v>
                </c:pt>
                <c:pt idx="61">
                  <c:v>0.28818237082067027</c:v>
                </c:pt>
                <c:pt idx="62">
                  <c:v>0.28842432206427088</c:v>
                </c:pt>
                <c:pt idx="63">
                  <c:v>0.28829737335834932</c:v>
                </c:pt>
                <c:pt idx="64">
                  <c:v>0.283282191158087</c:v>
                </c:pt>
                <c:pt idx="65">
                  <c:v>0.28042468480424904</c:v>
                </c:pt>
                <c:pt idx="66">
                  <c:v>0.28069393082445082</c:v>
                </c:pt>
                <c:pt idx="67">
                  <c:v>0.28070063013991242</c:v>
                </c:pt>
                <c:pt idx="68">
                  <c:v>0.27548387096774368</c:v>
                </c:pt>
                <c:pt idx="69">
                  <c:v>0.27616511318242348</c:v>
                </c:pt>
                <c:pt idx="70">
                  <c:v>0.27536377320622274</c:v>
                </c:pt>
                <c:pt idx="71">
                  <c:v>0.27730439976109938</c:v>
                </c:pt>
                <c:pt idx="72">
                  <c:v>0.27102133097414732</c:v>
                </c:pt>
                <c:pt idx="73">
                  <c:v>0.26961866047231897</c:v>
                </c:pt>
                <c:pt idx="74">
                  <c:v>0.26862091938707677</c:v>
                </c:pt>
                <c:pt idx="75">
                  <c:v>0.27153575838161265</c:v>
                </c:pt>
                <c:pt idx="76">
                  <c:v>0.26357097332240936</c:v>
                </c:pt>
                <c:pt idx="77">
                  <c:v>0.26383701188455089</c:v>
                </c:pt>
                <c:pt idx="78">
                  <c:v>0.26572456771702024</c:v>
                </c:pt>
                <c:pt idx="79">
                  <c:v>0.2686463488755752</c:v>
                </c:pt>
                <c:pt idx="80">
                  <c:v>0.26540399798421105</c:v>
                </c:pt>
                <c:pt idx="81">
                  <c:v>0.26462191043315114</c:v>
                </c:pt>
                <c:pt idx="82">
                  <c:v>0.26754421061054656</c:v>
                </c:pt>
                <c:pt idx="83">
                  <c:v>0.26689199689199689</c:v>
                </c:pt>
                <c:pt idx="84">
                  <c:v>0.26318981654810925</c:v>
                </c:pt>
                <c:pt idx="85">
                  <c:v>0.26369268897149933</c:v>
                </c:pt>
                <c:pt idx="86">
                  <c:v>0.26744537090281856</c:v>
                </c:pt>
                <c:pt idx="87">
                  <c:v>0.26680862947706585</c:v>
                </c:pt>
                <c:pt idx="88">
                  <c:v>0.26938493434692556</c:v>
                </c:pt>
                <c:pt idx="89">
                  <c:v>0.26956843735272418</c:v>
                </c:pt>
                <c:pt idx="90">
                  <c:v>0.27164839519218081</c:v>
                </c:pt>
                <c:pt idx="91">
                  <c:v>0.26991116261104681</c:v>
                </c:pt>
                <c:pt idx="92">
                  <c:v>0.27022292993630581</c:v>
                </c:pt>
                <c:pt idx="93">
                  <c:v>0.27062780269058295</c:v>
                </c:pt>
                <c:pt idx="94">
                  <c:v>0.26833623955264363</c:v>
                </c:pt>
                <c:pt idx="95">
                  <c:v>0.26771841828998094</c:v>
                </c:pt>
                <c:pt idx="96">
                  <c:v>0.26511339275640305</c:v>
                </c:pt>
                <c:pt idx="97">
                  <c:v>0.26812011745803083</c:v>
                </c:pt>
                <c:pt idx="98">
                  <c:v>0.27257248544851231</c:v>
                </c:pt>
                <c:pt idx="99">
                  <c:v>0.27423221768418821</c:v>
                </c:pt>
                <c:pt idx="100">
                  <c:v>0.27393905017274278</c:v>
                </c:pt>
                <c:pt idx="101">
                  <c:v>0.27619142572283151</c:v>
                </c:pt>
                <c:pt idx="102">
                  <c:v>0.28055931875362877</c:v>
                </c:pt>
                <c:pt idx="103">
                  <c:v>0.28554176927448527</c:v>
                </c:pt>
                <c:pt idx="104">
                  <c:v>0.28882790697674554</c:v>
                </c:pt>
                <c:pt idx="105">
                  <c:v>0.28475566883459308</c:v>
                </c:pt>
                <c:pt idx="106">
                  <c:v>0.29060440030819285</c:v>
                </c:pt>
                <c:pt idx="107">
                  <c:v>0.29316921803889118</c:v>
                </c:pt>
                <c:pt idx="108">
                  <c:v>0.29766271709138131</c:v>
                </c:pt>
                <c:pt idx="109">
                  <c:v>0.30201376800126689</c:v>
                </c:pt>
                <c:pt idx="110">
                  <c:v>0.30602914599915543</c:v>
                </c:pt>
                <c:pt idx="111">
                  <c:v>0.31072354820522458</c:v>
                </c:pt>
                <c:pt idx="112">
                  <c:v>0.31416357832165398</c:v>
                </c:pt>
                <c:pt idx="113">
                  <c:v>0.32019931850657674</c:v>
                </c:pt>
                <c:pt idx="114">
                  <c:v>0.32345510658149718</c:v>
                </c:pt>
                <c:pt idx="115">
                  <c:v>0.31762830402139258</c:v>
                </c:pt>
                <c:pt idx="116">
                  <c:v>0.30810430111049347</c:v>
                </c:pt>
                <c:pt idx="117">
                  <c:v>0.31242101169837078</c:v>
                </c:pt>
                <c:pt idx="118">
                  <c:v>0.30887469720326149</c:v>
                </c:pt>
                <c:pt idx="119">
                  <c:v>0.31229508196721401</c:v>
                </c:pt>
                <c:pt idx="120">
                  <c:v>0.31626710179490514</c:v>
                </c:pt>
                <c:pt idx="121">
                  <c:v>0.31431523113455012</c:v>
                </c:pt>
                <c:pt idx="122">
                  <c:v>0.31063732372871011</c:v>
                </c:pt>
                <c:pt idx="123">
                  <c:v>0.31111211682355788</c:v>
                </c:pt>
                <c:pt idx="124">
                  <c:v>0.30335806556504952</c:v>
                </c:pt>
                <c:pt idx="125">
                  <c:v>0.3024367842484445</c:v>
                </c:pt>
                <c:pt idx="126">
                  <c:v>0.30297829660379488</c:v>
                </c:pt>
                <c:pt idx="127">
                  <c:v>0.3024685670929998</c:v>
                </c:pt>
                <c:pt idx="128">
                  <c:v>0.30026511969760689</c:v>
                </c:pt>
                <c:pt idx="129">
                  <c:v>0.30122550273755383</c:v>
                </c:pt>
                <c:pt idx="130">
                  <c:v>0.30443667990548662</c:v>
                </c:pt>
                <c:pt idx="131">
                  <c:v>0.30791318782052957</c:v>
                </c:pt>
                <c:pt idx="132">
                  <c:v>0.31665007889307045</c:v>
                </c:pt>
                <c:pt idx="133">
                  <c:v>0.32133352479417981</c:v>
                </c:pt>
                <c:pt idx="134">
                  <c:v>0.3288691244455918</c:v>
                </c:pt>
                <c:pt idx="135">
                  <c:v>0.33540654356981087</c:v>
                </c:pt>
                <c:pt idx="136">
                  <c:v>0.33660388544326986</c:v>
                </c:pt>
                <c:pt idx="137">
                  <c:v>0.3446279684569673</c:v>
                </c:pt>
                <c:pt idx="138">
                  <c:v>0.3532321591490688</c:v>
                </c:pt>
                <c:pt idx="139">
                  <c:v>0.36258331316953085</c:v>
                </c:pt>
                <c:pt idx="140">
                  <c:v>0.36428973947722082</c:v>
                </c:pt>
                <c:pt idx="141">
                  <c:v>0.37354797441364695</c:v>
                </c:pt>
                <c:pt idx="142">
                  <c:v>0.37798775116406069</c:v>
                </c:pt>
                <c:pt idx="143">
                  <c:v>0.37407649960092637</c:v>
                </c:pt>
                <c:pt idx="144">
                  <c:v>0.3786102304166078</c:v>
                </c:pt>
                <c:pt idx="145">
                  <c:v>0.38346764636169789</c:v>
                </c:pt>
                <c:pt idx="146">
                  <c:v>0.38839427971865143</c:v>
                </c:pt>
                <c:pt idx="147">
                  <c:v>0.39099301444696116</c:v>
                </c:pt>
                <c:pt idx="148">
                  <c:v>0.38907417413500922</c:v>
                </c:pt>
                <c:pt idx="149">
                  <c:v>0.39343246365119838</c:v>
                </c:pt>
                <c:pt idx="150">
                  <c:v>0.39950288327699529</c:v>
                </c:pt>
                <c:pt idx="151">
                  <c:v>0.40781297566391644</c:v>
                </c:pt>
                <c:pt idx="152">
                  <c:v>0.41143901756350149</c:v>
                </c:pt>
                <c:pt idx="153">
                  <c:v>0.41607361539921173</c:v>
                </c:pt>
                <c:pt idx="154">
                  <c:v>0.42113721065408422</c:v>
                </c:pt>
                <c:pt idx="155">
                  <c:v>0.42841437559841489</c:v>
                </c:pt>
                <c:pt idx="156">
                  <c:v>0.43229959239130439</c:v>
                </c:pt>
                <c:pt idx="157">
                  <c:v>0.43694817497443278</c:v>
                </c:pt>
                <c:pt idx="158">
                  <c:v>0.43570150440718375</c:v>
                </c:pt>
                <c:pt idx="159">
                  <c:v>0.44011450506906491</c:v>
                </c:pt>
                <c:pt idx="160">
                  <c:v>0.43943286906279894</c:v>
                </c:pt>
                <c:pt idx="161">
                  <c:v>0.43803596127247757</c:v>
                </c:pt>
                <c:pt idx="162">
                  <c:v>0.44031815688425763</c:v>
                </c:pt>
                <c:pt idx="163">
                  <c:v>0.44014003053529205</c:v>
                </c:pt>
                <c:pt idx="164">
                  <c:v>0.43832974154401244</c:v>
                </c:pt>
                <c:pt idx="165">
                  <c:v>0.4418460095884818</c:v>
                </c:pt>
                <c:pt idx="166">
                  <c:v>0.4452311749018667</c:v>
                </c:pt>
                <c:pt idx="167">
                  <c:v>0.44306196876562481</c:v>
                </c:pt>
                <c:pt idx="168">
                  <c:v>0.44037331789900275</c:v>
                </c:pt>
                <c:pt idx="169">
                  <c:v>0.43932523539954083</c:v>
                </c:pt>
                <c:pt idx="170">
                  <c:v>0.4406557883936979</c:v>
                </c:pt>
                <c:pt idx="171">
                  <c:v>0.4397458587981527</c:v>
                </c:pt>
                <c:pt idx="172">
                  <c:v>0.43933107710014757</c:v>
                </c:pt>
                <c:pt idx="173">
                  <c:v>0.44328331766084816</c:v>
                </c:pt>
                <c:pt idx="174">
                  <c:v>0.44458632149728888</c:v>
                </c:pt>
                <c:pt idx="175">
                  <c:v>0.443252907942839</c:v>
                </c:pt>
                <c:pt idx="176">
                  <c:v>0.44330871840610675</c:v>
                </c:pt>
                <c:pt idx="177">
                  <c:v>0.44148728235990137</c:v>
                </c:pt>
                <c:pt idx="178">
                  <c:v>0.44373267905723218</c:v>
                </c:pt>
                <c:pt idx="179">
                  <c:v>0.44245912704364782</c:v>
                </c:pt>
                <c:pt idx="180">
                  <c:v>0.44148364514777338</c:v>
                </c:pt>
                <c:pt idx="181">
                  <c:v>0.44042349461844282</c:v>
                </c:pt>
                <c:pt idx="182">
                  <c:v>0.44365955213018443</c:v>
                </c:pt>
                <c:pt idx="183">
                  <c:v>0.44337756162055075</c:v>
                </c:pt>
                <c:pt idx="184">
                  <c:v>0.44382708141660937</c:v>
                </c:pt>
                <c:pt idx="185">
                  <c:v>0.44925328312870327</c:v>
                </c:pt>
                <c:pt idx="186">
                  <c:v>0.45125092439842995</c:v>
                </c:pt>
                <c:pt idx="187">
                  <c:v>0.4531617860573165</c:v>
                </c:pt>
                <c:pt idx="188">
                  <c:v>0.45626806079456544</c:v>
                </c:pt>
                <c:pt idx="189">
                  <c:v>0.46144907947373576</c:v>
                </c:pt>
                <c:pt idx="190">
                  <c:v>0.46722499597358774</c:v>
                </c:pt>
                <c:pt idx="191">
                  <c:v>0.46590682283733387</c:v>
                </c:pt>
                <c:pt idx="192">
                  <c:v>0.46706544540677514</c:v>
                </c:pt>
                <c:pt idx="193">
                  <c:v>0.46931017632447147</c:v>
                </c:pt>
                <c:pt idx="194">
                  <c:v>0.47913933137972636</c:v>
                </c:pt>
                <c:pt idx="195">
                  <c:v>0.48433632052724734</c:v>
                </c:pt>
                <c:pt idx="196">
                  <c:v>0.48936985481215473</c:v>
                </c:pt>
                <c:pt idx="197">
                  <c:v>0.50018560751908103</c:v>
                </c:pt>
                <c:pt idx="198">
                  <c:v>0.5145484504346286</c:v>
                </c:pt>
                <c:pt idx="199">
                  <c:v>0.52098804064030979</c:v>
                </c:pt>
                <c:pt idx="200">
                  <c:v>0.52889493191913561</c:v>
                </c:pt>
                <c:pt idx="201">
                  <c:v>0.5411821686839412</c:v>
                </c:pt>
                <c:pt idx="202">
                  <c:v>0.55455193115109169</c:v>
                </c:pt>
                <c:pt idx="203">
                  <c:v>0.56974440804071536</c:v>
                </c:pt>
                <c:pt idx="204">
                  <c:v>0.57950231654461215</c:v>
                </c:pt>
                <c:pt idx="205">
                  <c:v>0.59643549548551489</c:v>
                </c:pt>
                <c:pt idx="206">
                  <c:v>0.60441002697071111</c:v>
                </c:pt>
                <c:pt idx="207">
                  <c:v>0.61375284103569683</c:v>
                </c:pt>
                <c:pt idx="208">
                  <c:v>0.62020165709526165</c:v>
                </c:pt>
                <c:pt idx="209">
                  <c:v>0.63214301094717873</c:v>
                </c:pt>
                <c:pt idx="210">
                  <c:v>0.64423569961118843</c:v>
                </c:pt>
                <c:pt idx="211">
                  <c:v>0.65603297485039969</c:v>
                </c:pt>
                <c:pt idx="212">
                  <c:v>0.66189183408197527</c:v>
                </c:pt>
                <c:pt idx="213">
                  <c:v>0.676766009351496</c:v>
                </c:pt>
                <c:pt idx="214">
                  <c:v>0.68770716689795786</c:v>
                </c:pt>
                <c:pt idx="215">
                  <c:v>0.69935887338143254</c:v>
                </c:pt>
                <c:pt idx="216">
                  <c:v>0.70765224235316093</c:v>
                </c:pt>
                <c:pt idx="217">
                  <c:v>0.72075741771419743</c:v>
                </c:pt>
                <c:pt idx="218">
                  <c:v>0.7322334259147445</c:v>
                </c:pt>
                <c:pt idx="219">
                  <c:v>0.73622560788625369</c:v>
                </c:pt>
                <c:pt idx="220">
                  <c:v>0.74259375763272661</c:v>
                </c:pt>
                <c:pt idx="221">
                  <c:v>0.74488953594176521</c:v>
                </c:pt>
                <c:pt idx="222">
                  <c:v>0.74334007139478153</c:v>
                </c:pt>
                <c:pt idx="223">
                  <c:v>0.74797166315069541</c:v>
                </c:pt>
                <c:pt idx="224">
                  <c:v>0.74613873420584065</c:v>
                </c:pt>
                <c:pt idx="225">
                  <c:v>0.73861695057539789</c:v>
                </c:pt>
                <c:pt idx="226">
                  <c:v>0.73014334480461818</c:v>
                </c:pt>
                <c:pt idx="227">
                  <c:v>0.7361583910199081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52608"/>
        <c:axId val="78454144"/>
      </c:lineChart>
      <c:catAx>
        <c:axId val="7845260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78454144"/>
        <c:crosses val="autoZero"/>
        <c:auto val="1"/>
        <c:lblAlgn val="ctr"/>
        <c:lblOffset val="100"/>
        <c:tickLblSkip val="12"/>
        <c:noMultiLvlLbl val="0"/>
      </c:catAx>
      <c:valAx>
        <c:axId val="7845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7845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'simulation data'!$A$3:$A$13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'simulation data'!$D$3:$D$13</c:f>
              <c:numCache>
                <c:formatCode>General</c:formatCode>
                <c:ptCount val="11"/>
                <c:pt idx="0">
                  <c:v>2.5000000000000001E-2</c:v>
                </c:pt>
                <c:pt idx="1">
                  <c:v>1.0939940038334258E-2</c:v>
                </c:pt>
                <c:pt idx="2">
                  <c:v>-2.0202707317519542E-2</c:v>
                </c:pt>
                <c:pt idx="3">
                  <c:v>1.9802627296179785E-2</c:v>
                </c:pt>
                <c:pt idx="4">
                  <c:v>4.6323617752568394E-2</c:v>
                </c:pt>
                <c:pt idx="5">
                  <c:v>3.8857635110716472E-2</c:v>
                </c:pt>
                <c:pt idx="6">
                  <c:v>3.4025703890076385E-2</c:v>
                </c:pt>
                <c:pt idx="7">
                  <c:v>3.086662951865863E-2</c:v>
                </c:pt>
                <c:pt idx="8">
                  <c:v>2.8787548118724599E-2</c:v>
                </c:pt>
                <c:pt idx="9">
                  <c:v>2.7413283348626812E-2</c:v>
                </c:pt>
                <c:pt idx="10">
                  <c:v>2.6502289528659188E-2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06368"/>
        <c:axId val="81307904"/>
      </c:lineChart>
      <c:catAx>
        <c:axId val="813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81307904"/>
        <c:crosses val="autoZero"/>
        <c:auto val="1"/>
        <c:lblAlgn val="ctr"/>
        <c:lblOffset val="100"/>
        <c:noMultiLvlLbl val="0"/>
      </c:catAx>
      <c:valAx>
        <c:axId val="8130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306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'simulation data'!$A$3:$A$13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'simulation data'!$B$3:$B$13</c:f>
              <c:numCache>
                <c:formatCode>General</c:formatCode>
                <c:ptCount val="11"/>
                <c:pt idx="0">
                  <c:v>1</c:v>
                </c:pt>
                <c:pt idx="1">
                  <c:v>1.0109999999999975</c:v>
                </c:pt>
                <c:pt idx="2">
                  <c:v>0.99077999999999988</c:v>
                </c:pt>
                <c:pt idx="3">
                  <c:v>1.0105955999999998</c:v>
                </c:pt>
                <c:pt idx="4">
                  <c:v>1.0585112902083318</c:v>
                </c:pt>
                <c:pt idx="5">
                  <c:v>1.1004521192725722</c:v>
                </c:pt>
                <c:pt idx="6">
                  <c:v>1.138540087573886</c:v>
                </c:pt>
                <c:pt idx="7">
                  <c:v>1.1742309777315623</c:v>
                </c:pt>
                <c:pt idx="8">
                  <c:v>1.208525467286538</c:v>
                </c:pt>
                <c:pt idx="9">
                  <c:v>1.2421133926283559</c:v>
                </c:pt>
                <c:pt idx="10">
                  <c:v>1.2754723330281619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'simulation data'!$A$3:$A$13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'simulation data'!$C$3:$C$13</c:f>
              <c:numCache>
                <c:formatCode>General</c:formatCode>
                <c:ptCount val="11"/>
                <c:pt idx="0">
                  <c:v>1</c:v>
                </c:pt>
                <c:pt idx="1">
                  <c:v>1.0249999999999975</c:v>
                </c:pt>
                <c:pt idx="2">
                  <c:v>1.0506249999999975</c:v>
                </c:pt>
                <c:pt idx="3">
                  <c:v>1.0768906249999999</c:v>
                </c:pt>
                <c:pt idx="4">
                  <c:v>1.1038128906249998</c:v>
                </c:pt>
                <c:pt idx="5">
                  <c:v>1.1314082128906238</c:v>
                </c:pt>
                <c:pt idx="6">
                  <c:v>1.159693418212888</c:v>
                </c:pt>
                <c:pt idx="7">
                  <c:v>1.1886857536682149</c:v>
                </c:pt>
                <c:pt idx="8">
                  <c:v>1.218402897509915</c:v>
                </c:pt>
                <c:pt idx="9">
                  <c:v>1.2488629699476661</c:v>
                </c:pt>
                <c:pt idx="10">
                  <c:v>1.2800845441963591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39744"/>
        <c:axId val="81041280"/>
      </c:lineChart>
      <c:catAx>
        <c:axId val="8103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81041280"/>
        <c:crosses val="autoZero"/>
        <c:auto val="1"/>
        <c:lblAlgn val="ctr"/>
        <c:lblOffset val="100"/>
        <c:noMultiLvlLbl val="0"/>
      </c:catAx>
      <c:valAx>
        <c:axId val="81041280"/>
        <c:scaling>
          <c:orientation val="minMax"/>
          <c:max val="1.3"/>
          <c:min val="0.9500000000000006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03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hist_7a!$B$95:$Q$95</c:f>
              <c:numCache>
                <c:formatCode>0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hist_7a!$B$98:$Q$98</c:f>
              <c:numCache>
                <c:formatCode>0</c:formatCode>
                <c:ptCount val="16"/>
                <c:pt idx="0">
                  <c:v>106036.94081156021</c:v>
                </c:pt>
                <c:pt idx="1">
                  <c:v>107334.21515107268</c:v>
                </c:pt>
                <c:pt idx="2">
                  <c:v>108981.68584472664</c:v>
                </c:pt>
                <c:pt idx="3">
                  <c:v>110417.29741805738</c:v>
                </c:pt>
                <c:pt idx="4">
                  <c:v>111850.97420490115</c:v>
                </c:pt>
                <c:pt idx="5">
                  <c:v>113457.81438232861</c:v>
                </c:pt>
                <c:pt idx="6">
                  <c:v>115162.361277348</c:v>
                </c:pt>
                <c:pt idx="7">
                  <c:v>115727.3189315427</c:v>
                </c:pt>
                <c:pt idx="8">
                  <c:v>117518.93121847582</c:v>
                </c:pt>
                <c:pt idx="9">
                  <c:v>119297</c:v>
                </c:pt>
                <c:pt idx="10">
                  <c:v>120834</c:v>
                </c:pt>
                <c:pt idx="11">
                  <c:v>122187</c:v>
                </c:pt>
                <c:pt idx="12">
                  <c:v>123925</c:v>
                </c:pt>
                <c:pt idx="13">
                  <c:v>126012</c:v>
                </c:pt>
                <c:pt idx="14">
                  <c:v>127958</c:v>
                </c:pt>
                <c:pt idx="15" formatCode="#,##0">
                  <c:v>130113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04896"/>
        <c:axId val="81106432"/>
      </c:lineChart>
      <c:catAx>
        <c:axId val="8110489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106432"/>
        <c:crosses val="autoZero"/>
        <c:auto val="1"/>
        <c:lblAlgn val="ctr"/>
        <c:lblOffset val="100"/>
        <c:noMultiLvlLbl val="0"/>
      </c:catAx>
      <c:valAx>
        <c:axId val="81106432"/>
        <c:scaling>
          <c:orientation val="minMax"/>
          <c:max val="132000"/>
          <c:min val="105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10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exp"/>
            <c:dispRSqr val="0"/>
            <c:dispEq val="0"/>
          </c:trendline>
          <c:cat>
            <c:numRef>
              <c:f>hist_7a!$B$95:$Q$95</c:f>
              <c:numCache>
                <c:formatCode>0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hist_7a!$B$98:$Q$98</c:f>
              <c:numCache>
                <c:formatCode>0</c:formatCode>
                <c:ptCount val="16"/>
                <c:pt idx="0">
                  <c:v>106036.94081156021</c:v>
                </c:pt>
                <c:pt idx="1">
                  <c:v>107334.21515107268</c:v>
                </c:pt>
                <c:pt idx="2">
                  <c:v>108981.68584472664</c:v>
                </c:pt>
                <c:pt idx="3">
                  <c:v>110417.29741805738</c:v>
                </c:pt>
                <c:pt idx="4">
                  <c:v>111850.97420490115</c:v>
                </c:pt>
                <c:pt idx="5">
                  <c:v>113457.81438232861</c:v>
                </c:pt>
                <c:pt idx="6">
                  <c:v>115162.361277348</c:v>
                </c:pt>
                <c:pt idx="7">
                  <c:v>115727.3189315427</c:v>
                </c:pt>
                <c:pt idx="8">
                  <c:v>117518.93121847582</c:v>
                </c:pt>
                <c:pt idx="9">
                  <c:v>119297</c:v>
                </c:pt>
                <c:pt idx="10">
                  <c:v>120834</c:v>
                </c:pt>
                <c:pt idx="11">
                  <c:v>122187</c:v>
                </c:pt>
                <c:pt idx="12">
                  <c:v>123925</c:v>
                </c:pt>
                <c:pt idx="13">
                  <c:v>126012</c:v>
                </c:pt>
                <c:pt idx="14">
                  <c:v>127958</c:v>
                </c:pt>
                <c:pt idx="15" formatCode="#,##0">
                  <c:v>130113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39200"/>
        <c:axId val="81140736"/>
      </c:lineChart>
      <c:catAx>
        <c:axId val="811392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140736"/>
        <c:crosses val="autoZero"/>
        <c:auto val="1"/>
        <c:lblAlgn val="ctr"/>
        <c:lblOffset val="100"/>
        <c:noMultiLvlLbl val="0"/>
      </c:catAx>
      <c:valAx>
        <c:axId val="81140736"/>
        <c:scaling>
          <c:orientation val="minMax"/>
          <c:max val="132000"/>
          <c:min val="105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139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hist_7a!$B$95:$Q$95</c:f>
              <c:numCache>
                <c:formatCode>0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hist_7a!$B$101:$Q$101</c:f>
              <c:numCache>
                <c:formatCode>0</c:formatCode>
                <c:ptCount val="16"/>
                <c:pt idx="0">
                  <c:v>854.09553641346906</c:v>
                </c:pt>
                <c:pt idx="1">
                  <c:v>910.46202036021782</c:v>
                </c:pt>
                <c:pt idx="2">
                  <c:v>976.38214565387625</c:v>
                </c:pt>
                <c:pt idx="3">
                  <c:v>1033.7039937353172</c:v>
                </c:pt>
                <c:pt idx="4">
                  <c:v>1082.4275646045446</c:v>
                </c:pt>
                <c:pt idx="5">
                  <c:v>1151.2137823022711</c:v>
                </c:pt>
                <c:pt idx="6">
                  <c:v>1131.1511354737659</c:v>
                </c:pt>
                <c:pt idx="7">
                  <c:v>1096.7580266249022</c:v>
                </c:pt>
                <c:pt idx="8">
                  <c:v>1242.9287392325764</c:v>
                </c:pt>
                <c:pt idx="9" formatCode="#,##0">
                  <c:v>1220</c:v>
                </c:pt>
                <c:pt idx="10" formatCode="#,##0">
                  <c:v>1308</c:v>
                </c:pt>
                <c:pt idx="11" formatCode="#,##0">
                  <c:v>1307</c:v>
                </c:pt>
                <c:pt idx="12" formatCode="#,##0">
                  <c:v>1451</c:v>
                </c:pt>
                <c:pt idx="13" formatCode="#,##0">
                  <c:v>1836</c:v>
                </c:pt>
                <c:pt idx="14" formatCode="#,##0">
                  <c:v>2117</c:v>
                </c:pt>
                <c:pt idx="15" formatCode="#,##0">
                  <c:v>2226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16640"/>
        <c:axId val="81218176"/>
      </c:lineChart>
      <c:catAx>
        <c:axId val="812166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218176"/>
        <c:crosses val="autoZero"/>
        <c:auto val="1"/>
        <c:lblAlgn val="ctr"/>
        <c:lblOffset val="100"/>
        <c:noMultiLvlLbl val="0"/>
      </c:catAx>
      <c:valAx>
        <c:axId val="812181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21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43656073908938"/>
          <c:y val="4.663425184062181E-2"/>
          <c:w val="0.85438094427232858"/>
          <c:h val="0.807833757394912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'Stock Data'!$A$129:$A$1667</c:f>
              <c:numCache>
                <c:formatCode>General</c:formatCode>
                <c:ptCount val="1539"/>
                <c:pt idx="0">
                  <c:v>1881.01</c:v>
                </c:pt>
                <c:pt idx="1">
                  <c:v>1881.02</c:v>
                </c:pt>
                <c:pt idx="2">
                  <c:v>1881.03</c:v>
                </c:pt>
                <c:pt idx="3">
                  <c:v>1881.04</c:v>
                </c:pt>
                <c:pt idx="4">
                  <c:v>1881.05</c:v>
                </c:pt>
                <c:pt idx="5">
                  <c:v>1881.06</c:v>
                </c:pt>
                <c:pt idx="6">
                  <c:v>1881.07</c:v>
                </c:pt>
                <c:pt idx="7">
                  <c:v>1881.08</c:v>
                </c:pt>
                <c:pt idx="8">
                  <c:v>1881.09</c:v>
                </c:pt>
                <c:pt idx="9">
                  <c:v>1881.1</c:v>
                </c:pt>
                <c:pt idx="10">
                  <c:v>1881.11</c:v>
                </c:pt>
                <c:pt idx="11">
                  <c:v>1881.12</c:v>
                </c:pt>
                <c:pt idx="12">
                  <c:v>1882.01</c:v>
                </c:pt>
                <c:pt idx="13">
                  <c:v>1882.02</c:v>
                </c:pt>
                <c:pt idx="14">
                  <c:v>1882.03</c:v>
                </c:pt>
                <c:pt idx="15">
                  <c:v>1882.04</c:v>
                </c:pt>
                <c:pt idx="16">
                  <c:v>1882.05</c:v>
                </c:pt>
                <c:pt idx="17">
                  <c:v>1882.06</c:v>
                </c:pt>
                <c:pt idx="18">
                  <c:v>1882.07</c:v>
                </c:pt>
                <c:pt idx="19">
                  <c:v>1882.08</c:v>
                </c:pt>
                <c:pt idx="20">
                  <c:v>1882.09</c:v>
                </c:pt>
                <c:pt idx="21">
                  <c:v>1882.1</c:v>
                </c:pt>
                <c:pt idx="22">
                  <c:v>1882.11</c:v>
                </c:pt>
                <c:pt idx="23">
                  <c:v>1882.12</c:v>
                </c:pt>
                <c:pt idx="24">
                  <c:v>1883.01</c:v>
                </c:pt>
                <c:pt idx="25">
                  <c:v>1883.02</c:v>
                </c:pt>
                <c:pt idx="26">
                  <c:v>1883.03</c:v>
                </c:pt>
                <c:pt idx="27">
                  <c:v>1883.04</c:v>
                </c:pt>
                <c:pt idx="28">
                  <c:v>1883.05</c:v>
                </c:pt>
                <c:pt idx="29">
                  <c:v>1883.06</c:v>
                </c:pt>
                <c:pt idx="30">
                  <c:v>1883.07</c:v>
                </c:pt>
                <c:pt idx="31">
                  <c:v>1883.08</c:v>
                </c:pt>
                <c:pt idx="32">
                  <c:v>1883.09</c:v>
                </c:pt>
                <c:pt idx="33">
                  <c:v>1883.1</c:v>
                </c:pt>
                <c:pt idx="34">
                  <c:v>1883.11</c:v>
                </c:pt>
                <c:pt idx="35">
                  <c:v>1883.12</c:v>
                </c:pt>
                <c:pt idx="36">
                  <c:v>1884.01</c:v>
                </c:pt>
                <c:pt idx="37">
                  <c:v>1884.02</c:v>
                </c:pt>
                <c:pt idx="38">
                  <c:v>1884.03</c:v>
                </c:pt>
                <c:pt idx="39">
                  <c:v>1884.04</c:v>
                </c:pt>
                <c:pt idx="40">
                  <c:v>1884.05</c:v>
                </c:pt>
                <c:pt idx="41">
                  <c:v>1884.06</c:v>
                </c:pt>
                <c:pt idx="42">
                  <c:v>1884.07</c:v>
                </c:pt>
                <c:pt idx="43">
                  <c:v>1884.08</c:v>
                </c:pt>
                <c:pt idx="44">
                  <c:v>1884.09</c:v>
                </c:pt>
                <c:pt idx="45">
                  <c:v>1884.1</c:v>
                </c:pt>
                <c:pt idx="46">
                  <c:v>1884.11</c:v>
                </c:pt>
                <c:pt idx="47">
                  <c:v>1884.12</c:v>
                </c:pt>
                <c:pt idx="48">
                  <c:v>1885.01</c:v>
                </c:pt>
                <c:pt idx="49">
                  <c:v>1885.02</c:v>
                </c:pt>
                <c:pt idx="50">
                  <c:v>1885.03</c:v>
                </c:pt>
                <c:pt idx="51">
                  <c:v>1885.04</c:v>
                </c:pt>
                <c:pt idx="52">
                  <c:v>1885.05</c:v>
                </c:pt>
                <c:pt idx="53">
                  <c:v>1885.06</c:v>
                </c:pt>
                <c:pt idx="54">
                  <c:v>1885.07</c:v>
                </c:pt>
                <c:pt idx="55">
                  <c:v>1885.08</c:v>
                </c:pt>
                <c:pt idx="56">
                  <c:v>1885.09</c:v>
                </c:pt>
                <c:pt idx="57">
                  <c:v>1885.1</c:v>
                </c:pt>
                <c:pt idx="58">
                  <c:v>1885.11</c:v>
                </c:pt>
                <c:pt idx="59">
                  <c:v>1885.12</c:v>
                </c:pt>
                <c:pt idx="60">
                  <c:v>1886.01</c:v>
                </c:pt>
                <c:pt idx="61">
                  <c:v>1886.02</c:v>
                </c:pt>
                <c:pt idx="62">
                  <c:v>1886.03</c:v>
                </c:pt>
                <c:pt idx="63">
                  <c:v>1886.04</c:v>
                </c:pt>
                <c:pt idx="64">
                  <c:v>1886.05</c:v>
                </c:pt>
                <c:pt idx="65">
                  <c:v>1886.06</c:v>
                </c:pt>
                <c:pt idx="66">
                  <c:v>1886.07</c:v>
                </c:pt>
                <c:pt idx="67">
                  <c:v>1886.08</c:v>
                </c:pt>
                <c:pt idx="68">
                  <c:v>1886.09</c:v>
                </c:pt>
                <c:pt idx="69">
                  <c:v>1886.1</c:v>
                </c:pt>
                <c:pt idx="70">
                  <c:v>1886.11</c:v>
                </c:pt>
                <c:pt idx="71">
                  <c:v>1886.12</c:v>
                </c:pt>
                <c:pt idx="72">
                  <c:v>1887.01</c:v>
                </c:pt>
                <c:pt idx="73">
                  <c:v>1887.02</c:v>
                </c:pt>
                <c:pt idx="74">
                  <c:v>1887.03</c:v>
                </c:pt>
                <c:pt idx="75">
                  <c:v>1887.04</c:v>
                </c:pt>
                <c:pt idx="76">
                  <c:v>1887.05</c:v>
                </c:pt>
                <c:pt idx="77">
                  <c:v>1887.06</c:v>
                </c:pt>
                <c:pt idx="78">
                  <c:v>1887.07</c:v>
                </c:pt>
                <c:pt idx="79">
                  <c:v>1887.08</c:v>
                </c:pt>
                <c:pt idx="80">
                  <c:v>1887.09</c:v>
                </c:pt>
                <c:pt idx="81">
                  <c:v>1887.1</c:v>
                </c:pt>
                <c:pt idx="82">
                  <c:v>1887.11</c:v>
                </c:pt>
                <c:pt idx="83">
                  <c:v>1887.12</c:v>
                </c:pt>
                <c:pt idx="84">
                  <c:v>1888.01</c:v>
                </c:pt>
                <c:pt idx="85">
                  <c:v>1888.02</c:v>
                </c:pt>
                <c:pt idx="86">
                  <c:v>1888.03</c:v>
                </c:pt>
                <c:pt idx="87">
                  <c:v>1888.04</c:v>
                </c:pt>
                <c:pt idx="88">
                  <c:v>1888.05</c:v>
                </c:pt>
                <c:pt idx="89">
                  <c:v>1888.06</c:v>
                </c:pt>
                <c:pt idx="90">
                  <c:v>1888.07</c:v>
                </c:pt>
                <c:pt idx="91">
                  <c:v>1888.08</c:v>
                </c:pt>
                <c:pt idx="92">
                  <c:v>1888.09</c:v>
                </c:pt>
                <c:pt idx="93">
                  <c:v>1888.1</c:v>
                </c:pt>
                <c:pt idx="94">
                  <c:v>1888.11</c:v>
                </c:pt>
                <c:pt idx="95">
                  <c:v>1888.12</c:v>
                </c:pt>
                <c:pt idx="96">
                  <c:v>1889.01</c:v>
                </c:pt>
                <c:pt idx="97">
                  <c:v>1889.02</c:v>
                </c:pt>
                <c:pt idx="98">
                  <c:v>1889.03</c:v>
                </c:pt>
                <c:pt idx="99">
                  <c:v>1889.04</c:v>
                </c:pt>
                <c:pt idx="100">
                  <c:v>1889.05</c:v>
                </c:pt>
                <c:pt idx="101">
                  <c:v>1889.06</c:v>
                </c:pt>
                <c:pt idx="102">
                  <c:v>1889.07</c:v>
                </c:pt>
                <c:pt idx="103">
                  <c:v>1889.08</c:v>
                </c:pt>
                <c:pt idx="104">
                  <c:v>1889.09</c:v>
                </c:pt>
                <c:pt idx="105">
                  <c:v>1889.1</c:v>
                </c:pt>
                <c:pt idx="106">
                  <c:v>1889.11</c:v>
                </c:pt>
                <c:pt idx="107">
                  <c:v>1889.12</c:v>
                </c:pt>
                <c:pt idx="108">
                  <c:v>1890.01</c:v>
                </c:pt>
                <c:pt idx="109">
                  <c:v>1890.02</c:v>
                </c:pt>
                <c:pt idx="110">
                  <c:v>1890.03</c:v>
                </c:pt>
                <c:pt idx="111">
                  <c:v>1890.04</c:v>
                </c:pt>
                <c:pt idx="112">
                  <c:v>1890.05</c:v>
                </c:pt>
                <c:pt idx="113">
                  <c:v>1890.06</c:v>
                </c:pt>
                <c:pt idx="114">
                  <c:v>1890.07</c:v>
                </c:pt>
                <c:pt idx="115">
                  <c:v>1890.08</c:v>
                </c:pt>
                <c:pt idx="116">
                  <c:v>1890.09</c:v>
                </c:pt>
                <c:pt idx="117">
                  <c:v>1890.1</c:v>
                </c:pt>
                <c:pt idx="118">
                  <c:v>1890.11</c:v>
                </c:pt>
                <c:pt idx="119">
                  <c:v>1890.12</c:v>
                </c:pt>
                <c:pt idx="120">
                  <c:v>1891.01</c:v>
                </c:pt>
                <c:pt idx="121">
                  <c:v>1891.02</c:v>
                </c:pt>
                <c:pt idx="122">
                  <c:v>1891.03</c:v>
                </c:pt>
                <c:pt idx="123">
                  <c:v>1891.04</c:v>
                </c:pt>
                <c:pt idx="124">
                  <c:v>1891.05</c:v>
                </c:pt>
                <c:pt idx="125">
                  <c:v>1891.06</c:v>
                </c:pt>
                <c:pt idx="126">
                  <c:v>1891.07</c:v>
                </c:pt>
                <c:pt idx="127">
                  <c:v>1891.08</c:v>
                </c:pt>
                <c:pt idx="128">
                  <c:v>1891.09</c:v>
                </c:pt>
                <c:pt idx="129">
                  <c:v>1891.1</c:v>
                </c:pt>
                <c:pt idx="130">
                  <c:v>1891.11</c:v>
                </c:pt>
                <c:pt idx="131">
                  <c:v>1891.12</c:v>
                </c:pt>
                <c:pt idx="132">
                  <c:v>1892.01</c:v>
                </c:pt>
                <c:pt idx="133">
                  <c:v>1892.02</c:v>
                </c:pt>
                <c:pt idx="134">
                  <c:v>1892.03</c:v>
                </c:pt>
                <c:pt idx="135">
                  <c:v>1892.04</c:v>
                </c:pt>
                <c:pt idx="136">
                  <c:v>1892.05</c:v>
                </c:pt>
                <c:pt idx="137">
                  <c:v>1892.06</c:v>
                </c:pt>
                <c:pt idx="138">
                  <c:v>1892.07</c:v>
                </c:pt>
                <c:pt idx="139">
                  <c:v>1892.08</c:v>
                </c:pt>
                <c:pt idx="140">
                  <c:v>1892.09</c:v>
                </c:pt>
                <c:pt idx="141">
                  <c:v>1892.1</c:v>
                </c:pt>
                <c:pt idx="142">
                  <c:v>1892.11</c:v>
                </c:pt>
                <c:pt idx="143">
                  <c:v>1892.12</c:v>
                </c:pt>
                <c:pt idx="144">
                  <c:v>1893.01</c:v>
                </c:pt>
                <c:pt idx="145">
                  <c:v>1893.02</c:v>
                </c:pt>
                <c:pt idx="146">
                  <c:v>1893.03</c:v>
                </c:pt>
                <c:pt idx="147">
                  <c:v>1893.04</c:v>
                </c:pt>
                <c:pt idx="148">
                  <c:v>1893.05</c:v>
                </c:pt>
                <c:pt idx="149">
                  <c:v>1893.06</c:v>
                </c:pt>
                <c:pt idx="150">
                  <c:v>1893.07</c:v>
                </c:pt>
                <c:pt idx="151">
                  <c:v>1893.08</c:v>
                </c:pt>
                <c:pt idx="152">
                  <c:v>1893.09</c:v>
                </c:pt>
                <c:pt idx="153">
                  <c:v>1893.1</c:v>
                </c:pt>
                <c:pt idx="154">
                  <c:v>1893.11</c:v>
                </c:pt>
                <c:pt idx="155">
                  <c:v>1893.12</c:v>
                </c:pt>
                <c:pt idx="156">
                  <c:v>1894.01</c:v>
                </c:pt>
                <c:pt idx="157">
                  <c:v>1894.02</c:v>
                </c:pt>
                <c:pt idx="158">
                  <c:v>1894.03</c:v>
                </c:pt>
                <c:pt idx="159">
                  <c:v>1894.04</c:v>
                </c:pt>
                <c:pt idx="160">
                  <c:v>1894.05</c:v>
                </c:pt>
                <c:pt idx="161">
                  <c:v>1894.06</c:v>
                </c:pt>
                <c:pt idx="162">
                  <c:v>1894.07</c:v>
                </c:pt>
                <c:pt idx="163">
                  <c:v>1894.08</c:v>
                </c:pt>
                <c:pt idx="164">
                  <c:v>1894.09</c:v>
                </c:pt>
                <c:pt idx="165">
                  <c:v>1894.1</c:v>
                </c:pt>
                <c:pt idx="166">
                  <c:v>1894.11</c:v>
                </c:pt>
                <c:pt idx="167">
                  <c:v>1894.12</c:v>
                </c:pt>
                <c:pt idx="168">
                  <c:v>1895.01</c:v>
                </c:pt>
                <c:pt idx="169">
                  <c:v>1895.02</c:v>
                </c:pt>
                <c:pt idx="170">
                  <c:v>1895.03</c:v>
                </c:pt>
                <c:pt idx="171">
                  <c:v>1895.04</c:v>
                </c:pt>
                <c:pt idx="172">
                  <c:v>1895.05</c:v>
                </c:pt>
                <c:pt idx="173">
                  <c:v>1895.06</c:v>
                </c:pt>
                <c:pt idx="174">
                  <c:v>1895.07</c:v>
                </c:pt>
                <c:pt idx="175">
                  <c:v>1895.08</c:v>
                </c:pt>
                <c:pt idx="176">
                  <c:v>1895.09</c:v>
                </c:pt>
                <c:pt idx="177">
                  <c:v>1895.1</c:v>
                </c:pt>
                <c:pt idx="178">
                  <c:v>1895.11</c:v>
                </c:pt>
                <c:pt idx="179">
                  <c:v>1895.12</c:v>
                </c:pt>
                <c:pt idx="180">
                  <c:v>1896.01</c:v>
                </c:pt>
                <c:pt idx="181">
                  <c:v>1896.02</c:v>
                </c:pt>
                <c:pt idx="182">
                  <c:v>1896.03</c:v>
                </c:pt>
                <c:pt idx="183">
                  <c:v>1896.04</c:v>
                </c:pt>
                <c:pt idx="184">
                  <c:v>1896.05</c:v>
                </c:pt>
                <c:pt idx="185">
                  <c:v>1896.06</c:v>
                </c:pt>
                <c:pt idx="186">
                  <c:v>1896.07</c:v>
                </c:pt>
                <c:pt idx="187">
                  <c:v>1896.08</c:v>
                </c:pt>
                <c:pt idx="188">
                  <c:v>1896.09</c:v>
                </c:pt>
                <c:pt idx="189">
                  <c:v>1896.1</c:v>
                </c:pt>
                <c:pt idx="190">
                  <c:v>1896.11</c:v>
                </c:pt>
                <c:pt idx="191">
                  <c:v>1896.12</c:v>
                </c:pt>
                <c:pt idx="192">
                  <c:v>1897.01</c:v>
                </c:pt>
                <c:pt idx="193">
                  <c:v>1897.02</c:v>
                </c:pt>
                <c:pt idx="194">
                  <c:v>1897.03</c:v>
                </c:pt>
                <c:pt idx="195">
                  <c:v>1897.04</c:v>
                </c:pt>
                <c:pt idx="196">
                  <c:v>1897.05</c:v>
                </c:pt>
                <c:pt idx="197">
                  <c:v>1897.06</c:v>
                </c:pt>
                <c:pt idx="198">
                  <c:v>1897.07</c:v>
                </c:pt>
                <c:pt idx="199">
                  <c:v>1897.08</c:v>
                </c:pt>
                <c:pt idx="200">
                  <c:v>1897.09</c:v>
                </c:pt>
                <c:pt idx="201">
                  <c:v>1897.1</c:v>
                </c:pt>
                <c:pt idx="202">
                  <c:v>1897.11</c:v>
                </c:pt>
                <c:pt idx="203">
                  <c:v>1897.12</c:v>
                </c:pt>
                <c:pt idx="204">
                  <c:v>1898.01</c:v>
                </c:pt>
                <c:pt idx="205">
                  <c:v>1898.02</c:v>
                </c:pt>
                <c:pt idx="206">
                  <c:v>1898.03</c:v>
                </c:pt>
                <c:pt idx="207">
                  <c:v>1898.04</c:v>
                </c:pt>
                <c:pt idx="208">
                  <c:v>1898.05</c:v>
                </c:pt>
                <c:pt idx="209">
                  <c:v>1898.06</c:v>
                </c:pt>
                <c:pt idx="210">
                  <c:v>1898.07</c:v>
                </c:pt>
                <c:pt idx="211">
                  <c:v>1898.08</c:v>
                </c:pt>
                <c:pt idx="212">
                  <c:v>1898.09</c:v>
                </c:pt>
                <c:pt idx="213">
                  <c:v>1898.1</c:v>
                </c:pt>
                <c:pt idx="214">
                  <c:v>1898.11</c:v>
                </c:pt>
                <c:pt idx="215">
                  <c:v>1898.12</c:v>
                </c:pt>
                <c:pt idx="216">
                  <c:v>1899.01</c:v>
                </c:pt>
                <c:pt idx="217">
                  <c:v>1899.02</c:v>
                </c:pt>
                <c:pt idx="218">
                  <c:v>1899.03</c:v>
                </c:pt>
                <c:pt idx="219">
                  <c:v>1899.04</c:v>
                </c:pt>
                <c:pt idx="220">
                  <c:v>1899.05</c:v>
                </c:pt>
                <c:pt idx="221">
                  <c:v>1899.06</c:v>
                </c:pt>
                <c:pt idx="222">
                  <c:v>1899.07</c:v>
                </c:pt>
                <c:pt idx="223">
                  <c:v>1899.08</c:v>
                </c:pt>
                <c:pt idx="224">
                  <c:v>1899.09</c:v>
                </c:pt>
                <c:pt idx="225">
                  <c:v>1899.1</c:v>
                </c:pt>
                <c:pt idx="226">
                  <c:v>1899.11</c:v>
                </c:pt>
                <c:pt idx="227">
                  <c:v>1899.12</c:v>
                </c:pt>
                <c:pt idx="228">
                  <c:v>1900.01</c:v>
                </c:pt>
                <c:pt idx="229">
                  <c:v>1900.02</c:v>
                </c:pt>
                <c:pt idx="230">
                  <c:v>1900.03</c:v>
                </c:pt>
                <c:pt idx="231">
                  <c:v>1900.04</c:v>
                </c:pt>
                <c:pt idx="232">
                  <c:v>1900.05</c:v>
                </c:pt>
                <c:pt idx="233">
                  <c:v>1900.06</c:v>
                </c:pt>
                <c:pt idx="234">
                  <c:v>1900.07</c:v>
                </c:pt>
                <c:pt idx="235">
                  <c:v>1900.08</c:v>
                </c:pt>
                <c:pt idx="236">
                  <c:v>1900.09</c:v>
                </c:pt>
                <c:pt idx="237">
                  <c:v>1900.1</c:v>
                </c:pt>
                <c:pt idx="238">
                  <c:v>1900.11</c:v>
                </c:pt>
                <c:pt idx="239">
                  <c:v>1900.12</c:v>
                </c:pt>
                <c:pt idx="240">
                  <c:v>1901.01</c:v>
                </c:pt>
                <c:pt idx="241">
                  <c:v>1901.02</c:v>
                </c:pt>
                <c:pt idx="242">
                  <c:v>1901.03</c:v>
                </c:pt>
                <c:pt idx="243">
                  <c:v>1901.04</c:v>
                </c:pt>
                <c:pt idx="244">
                  <c:v>1901.05</c:v>
                </c:pt>
                <c:pt idx="245">
                  <c:v>1901.06</c:v>
                </c:pt>
                <c:pt idx="246">
                  <c:v>1901.07</c:v>
                </c:pt>
                <c:pt idx="247">
                  <c:v>1901.08</c:v>
                </c:pt>
                <c:pt idx="248">
                  <c:v>1901.09</c:v>
                </c:pt>
                <c:pt idx="249">
                  <c:v>1901.1</c:v>
                </c:pt>
                <c:pt idx="250">
                  <c:v>1901.11</c:v>
                </c:pt>
                <c:pt idx="251">
                  <c:v>1901.12</c:v>
                </c:pt>
                <c:pt idx="252">
                  <c:v>1902.01</c:v>
                </c:pt>
                <c:pt idx="253">
                  <c:v>1902.02</c:v>
                </c:pt>
                <c:pt idx="254">
                  <c:v>1902.03</c:v>
                </c:pt>
                <c:pt idx="255">
                  <c:v>1902.04</c:v>
                </c:pt>
                <c:pt idx="256">
                  <c:v>1902.05</c:v>
                </c:pt>
                <c:pt idx="257">
                  <c:v>1902.06</c:v>
                </c:pt>
                <c:pt idx="258">
                  <c:v>1902.07</c:v>
                </c:pt>
                <c:pt idx="259">
                  <c:v>1902.08</c:v>
                </c:pt>
                <c:pt idx="260">
                  <c:v>1902.09</c:v>
                </c:pt>
                <c:pt idx="261">
                  <c:v>1902.1</c:v>
                </c:pt>
                <c:pt idx="262">
                  <c:v>1902.11</c:v>
                </c:pt>
                <c:pt idx="263">
                  <c:v>1902.12</c:v>
                </c:pt>
                <c:pt idx="264">
                  <c:v>1903.01</c:v>
                </c:pt>
                <c:pt idx="265">
                  <c:v>1903.02</c:v>
                </c:pt>
                <c:pt idx="266">
                  <c:v>1903.03</c:v>
                </c:pt>
                <c:pt idx="267">
                  <c:v>1903.04</c:v>
                </c:pt>
                <c:pt idx="268">
                  <c:v>1903.05</c:v>
                </c:pt>
                <c:pt idx="269">
                  <c:v>1903.06</c:v>
                </c:pt>
                <c:pt idx="270">
                  <c:v>1903.07</c:v>
                </c:pt>
                <c:pt idx="271">
                  <c:v>1903.08</c:v>
                </c:pt>
                <c:pt idx="272">
                  <c:v>1903.09</c:v>
                </c:pt>
                <c:pt idx="273">
                  <c:v>1903.1</c:v>
                </c:pt>
                <c:pt idx="274">
                  <c:v>1903.11</c:v>
                </c:pt>
                <c:pt idx="275">
                  <c:v>1903.12</c:v>
                </c:pt>
                <c:pt idx="276">
                  <c:v>1904.01</c:v>
                </c:pt>
                <c:pt idx="277">
                  <c:v>1904.02</c:v>
                </c:pt>
                <c:pt idx="278">
                  <c:v>1904.03</c:v>
                </c:pt>
                <c:pt idx="279">
                  <c:v>1904.04</c:v>
                </c:pt>
                <c:pt idx="280">
                  <c:v>1904.05</c:v>
                </c:pt>
                <c:pt idx="281">
                  <c:v>1904.06</c:v>
                </c:pt>
                <c:pt idx="282">
                  <c:v>1904.07</c:v>
                </c:pt>
                <c:pt idx="283">
                  <c:v>1904.08</c:v>
                </c:pt>
                <c:pt idx="284">
                  <c:v>1904.09</c:v>
                </c:pt>
                <c:pt idx="285">
                  <c:v>1904.1</c:v>
                </c:pt>
                <c:pt idx="286">
                  <c:v>1904.11</c:v>
                </c:pt>
                <c:pt idx="287">
                  <c:v>1904.12</c:v>
                </c:pt>
                <c:pt idx="288">
                  <c:v>1905.01</c:v>
                </c:pt>
                <c:pt idx="289">
                  <c:v>1905.02</c:v>
                </c:pt>
                <c:pt idx="290">
                  <c:v>1905.03</c:v>
                </c:pt>
                <c:pt idx="291">
                  <c:v>1905.04</c:v>
                </c:pt>
                <c:pt idx="292">
                  <c:v>1905.05</c:v>
                </c:pt>
                <c:pt idx="293">
                  <c:v>1905.06</c:v>
                </c:pt>
                <c:pt idx="294">
                  <c:v>1905.07</c:v>
                </c:pt>
                <c:pt idx="295">
                  <c:v>1905.08</c:v>
                </c:pt>
                <c:pt idx="296">
                  <c:v>1905.09</c:v>
                </c:pt>
                <c:pt idx="297">
                  <c:v>1905.1</c:v>
                </c:pt>
                <c:pt idx="298">
                  <c:v>1905.11</c:v>
                </c:pt>
                <c:pt idx="299">
                  <c:v>1905.12</c:v>
                </c:pt>
                <c:pt idx="300">
                  <c:v>1906.01</c:v>
                </c:pt>
                <c:pt idx="301">
                  <c:v>1906.02</c:v>
                </c:pt>
                <c:pt idx="302">
                  <c:v>1906.03</c:v>
                </c:pt>
                <c:pt idx="303">
                  <c:v>1906.04</c:v>
                </c:pt>
                <c:pt idx="304">
                  <c:v>1906.05</c:v>
                </c:pt>
                <c:pt idx="305">
                  <c:v>1906.06</c:v>
                </c:pt>
                <c:pt idx="306">
                  <c:v>1906.07</c:v>
                </c:pt>
                <c:pt idx="307">
                  <c:v>1906.08</c:v>
                </c:pt>
                <c:pt idx="308">
                  <c:v>1906.09</c:v>
                </c:pt>
                <c:pt idx="309">
                  <c:v>1906.1</c:v>
                </c:pt>
                <c:pt idx="310">
                  <c:v>1906.11</c:v>
                </c:pt>
                <c:pt idx="311">
                  <c:v>1906.12</c:v>
                </c:pt>
                <c:pt idx="312">
                  <c:v>1907.01</c:v>
                </c:pt>
                <c:pt idx="313">
                  <c:v>1907.02</c:v>
                </c:pt>
                <c:pt idx="314">
                  <c:v>1907.03</c:v>
                </c:pt>
                <c:pt idx="315">
                  <c:v>1907.04</c:v>
                </c:pt>
                <c:pt idx="316">
                  <c:v>1907.05</c:v>
                </c:pt>
                <c:pt idx="317">
                  <c:v>1907.06</c:v>
                </c:pt>
                <c:pt idx="318">
                  <c:v>1907.07</c:v>
                </c:pt>
                <c:pt idx="319">
                  <c:v>1907.08</c:v>
                </c:pt>
                <c:pt idx="320">
                  <c:v>1907.09</c:v>
                </c:pt>
                <c:pt idx="321">
                  <c:v>1907.1</c:v>
                </c:pt>
                <c:pt idx="322">
                  <c:v>1907.11</c:v>
                </c:pt>
                <c:pt idx="323">
                  <c:v>1907.12</c:v>
                </c:pt>
                <c:pt idx="324">
                  <c:v>1908.01</c:v>
                </c:pt>
                <c:pt idx="325">
                  <c:v>1908.02</c:v>
                </c:pt>
                <c:pt idx="326">
                  <c:v>1908.03</c:v>
                </c:pt>
                <c:pt idx="327">
                  <c:v>1908.04</c:v>
                </c:pt>
                <c:pt idx="328">
                  <c:v>1908.05</c:v>
                </c:pt>
                <c:pt idx="329">
                  <c:v>1908.06</c:v>
                </c:pt>
                <c:pt idx="330">
                  <c:v>1908.07</c:v>
                </c:pt>
                <c:pt idx="331">
                  <c:v>1908.08</c:v>
                </c:pt>
                <c:pt idx="332">
                  <c:v>1908.09</c:v>
                </c:pt>
                <c:pt idx="333">
                  <c:v>1908.1</c:v>
                </c:pt>
                <c:pt idx="334">
                  <c:v>1908.11</c:v>
                </c:pt>
                <c:pt idx="335">
                  <c:v>1908.12</c:v>
                </c:pt>
                <c:pt idx="336">
                  <c:v>1909.01</c:v>
                </c:pt>
                <c:pt idx="337">
                  <c:v>1909.02</c:v>
                </c:pt>
                <c:pt idx="338">
                  <c:v>1909.03</c:v>
                </c:pt>
                <c:pt idx="339">
                  <c:v>1909.04</c:v>
                </c:pt>
                <c:pt idx="340">
                  <c:v>1909.05</c:v>
                </c:pt>
                <c:pt idx="341">
                  <c:v>1909.06</c:v>
                </c:pt>
                <c:pt idx="342">
                  <c:v>1909.07</c:v>
                </c:pt>
                <c:pt idx="343">
                  <c:v>1909.08</c:v>
                </c:pt>
                <c:pt idx="344">
                  <c:v>1909.09</c:v>
                </c:pt>
                <c:pt idx="345">
                  <c:v>1909.1</c:v>
                </c:pt>
                <c:pt idx="346">
                  <c:v>1909.11</c:v>
                </c:pt>
                <c:pt idx="347">
                  <c:v>1909.12</c:v>
                </c:pt>
                <c:pt idx="348">
                  <c:v>1910.01</c:v>
                </c:pt>
                <c:pt idx="349">
                  <c:v>1910.02</c:v>
                </c:pt>
                <c:pt idx="350">
                  <c:v>1910.03</c:v>
                </c:pt>
                <c:pt idx="351">
                  <c:v>1910.04</c:v>
                </c:pt>
                <c:pt idx="352">
                  <c:v>1910.05</c:v>
                </c:pt>
                <c:pt idx="353">
                  <c:v>1910.06</c:v>
                </c:pt>
                <c:pt idx="354">
                  <c:v>1910.07</c:v>
                </c:pt>
                <c:pt idx="355">
                  <c:v>1910.08</c:v>
                </c:pt>
                <c:pt idx="356">
                  <c:v>1910.09</c:v>
                </c:pt>
                <c:pt idx="357">
                  <c:v>1910.1</c:v>
                </c:pt>
                <c:pt idx="358">
                  <c:v>1910.11</c:v>
                </c:pt>
                <c:pt idx="359">
                  <c:v>1910.12</c:v>
                </c:pt>
                <c:pt idx="360">
                  <c:v>1911.01</c:v>
                </c:pt>
                <c:pt idx="361">
                  <c:v>1911.02</c:v>
                </c:pt>
                <c:pt idx="362">
                  <c:v>1911.03</c:v>
                </c:pt>
                <c:pt idx="363">
                  <c:v>1911.04</c:v>
                </c:pt>
                <c:pt idx="364">
                  <c:v>1911.05</c:v>
                </c:pt>
                <c:pt idx="365">
                  <c:v>1911.06</c:v>
                </c:pt>
                <c:pt idx="366">
                  <c:v>1911.07</c:v>
                </c:pt>
                <c:pt idx="367">
                  <c:v>1911.08</c:v>
                </c:pt>
                <c:pt idx="368">
                  <c:v>1911.09</c:v>
                </c:pt>
                <c:pt idx="369">
                  <c:v>1911.1</c:v>
                </c:pt>
                <c:pt idx="370">
                  <c:v>1911.11</c:v>
                </c:pt>
                <c:pt idx="371">
                  <c:v>1911.12</c:v>
                </c:pt>
                <c:pt idx="372">
                  <c:v>1912.01</c:v>
                </c:pt>
                <c:pt idx="373">
                  <c:v>1912.02</c:v>
                </c:pt>
                <c:pt idx="374">
                  <c:v>1912.03</c:v>
                </c:pt>
                <c:pt idx="375">
                  <c:v>1912.04</c:v>
                </c:pt>
                <c:pt idx="376">
                  <c:v>1912.05</c:v>
                </c:pt>
                <c:pt idx="377">
                  <c:v>1912.06</c:v>
                </c:pt>
                <c:pt idx="378">
                  <c:v>1912.07</c:v>
                </c:pt>
                <c:pt idx="379">
                  <c:v>1912.08</c:v>
                </c:pt>
                <c:pt idx="380">
                  <c:v>1912.09</c:v>
                </c:pt>
                <c:pt idx="381">
                  <c:v>1912.1</c:v>
                </c:pt>
                <c:pt idx="382">
                  <c:v>1912.11</c:v>
                </c:pt>
                <c:pt idx="383">
                  <c:v>1912.12</c:v>
                </c:pt>
                <c:pt idx="384">
                  <c:v>1913.01</c:v>
                </c:pt>
                <c:pt idx="385">
                  <c:v>1913.02</c:v>
                </c:pt>
                <c:pt idx="386">
                  <c:v>1913.03</c:v>
                </c:pt>
                <c:pt idx="387">
                  <c:v>1913.04</c:v>
                </c:pt>
                <c:pt idx="388">
                  <c:v>1913.05</c:v>
                </c:pt>
                <c:pt idx="389">
                  <c:v>1913.06</c:v>
                </c:pt>
                <c:pt idx="390">
                  <c:v>1913.07</c:v>
                </c:pt>
                <c:pt idx="391">
                  <c:v>1913.08</c:v>
                </c:pt>
                <c:pt idx="392">
                  <c:v>1913.09</c:v>
                </c:pt>
                <c:pt idx="393">
                  <c:v>1913.1</c:v>
                </c:pt>
                <c:pt idx="394">
                  <c:v>1913.11</c:v>
                </c:pt>
                <c:pt idx="395">
                  <c:v>1913.12</c:v>
                </c:pt>
                <c:pt idx="396">
                  <c:v>1914.01</c:v>
                </c:pt>
                <c:pt idx="397">
                  <c:v>1914.02</c:v>
                </c:pt>
                <c:pt idx="398">
                  <c:v>1914.03</c:v>
                </c:pt>
                <c:pt idx="399">
                  <c:v>1914.04</c:v>
                </c:pt>
                <c:pt idx="400">
                  <c:v>1914.05</c:v>
                </c:pt>
                <c:pt idx="401">
                  <c:v>1914.06</c:v>
                </c:pt>
                <c:pt idx="402">
                  <c:v>1914.07</c:v>
                </c:pt>
                <c:pt idx="403">
                  <c:v>1914.08</c:v>
                </c:pt>
                <c:pt idx="404">
                  <c:v>1914.09</c:v>
                </c:pt>
                <c:pt idx="405">
                  <c:v>1914.1</c:v>
                </c:pt>
                <c:pt idx="406">
                  <c:v>1914.11</c:v>
                </c:pt>
                <c:pt idx="407">
                  <c:v>1914.12</c:v>
                </c:pt>
                <c:pt idx="408">
                  <c:v>1915.01</c:v>
                </c:pt>
                <c:pt idx="409">
                  <c:v>1915.02</c:v>
                </c:pt>
                <c:pt idx="410">
                  <c:v>1915.03</c:v>
                </c:pt>
                <c:pt idx="411">
                  <c:v>1915.04</c:v>
                </c:pt>
                <c:pt idx="412">
                  <c:v>1915.05</c:v>
                </c:pt>
                <c:pt idx="413">
                  <c:v>1915.06</c:v>
                </c:pt>
                <c:pt idx="414">
                  <c:v>1915.07</c:v>
                </c:pt>
                <c:pt idx="415">
                  <c:v>1915.08</c:v>
                </c:pt>
                <c:pt idx="416">
                  <c:v>1915.09</c:v>
                </c:pt>
                <c:pt idx="417">
                  <c:v>1915.1</c:v>
                </c:pt>
                <c:pt idx="418">
                  <c:v>1915.11</c:v>
                </c:pt>
                <c:pt idx="419">
                  <c:v>1915.12</c:v>
                </c:pt>
                <c:pt idx="420">
                  <c:v>1916.01</c:v>
                </c:pt>
                <c:pt idx="421">
                  <c:v>1916.02</c:v>
                </c:pt>
                <c:pt idx="422">
                  <c:v>1916.03</c:v>
                </c:pt>
                <c:pt idx="423">
                  <c:v>1916.04</c:v>
                </c:pt>
                <c:pt idx="424">
                  <c:v>1916.05</c:v>
                </c:pt>
                <c:pt idx="425">
                  <c:v>1916.06</c:v>
                </c:pt>
                <c:pt idx="426">
                  <c:v>1916.07</c:v>
                </c:pt>
                <c:pt idx="427">
                  <c:v>1916.08</c:v>
                </c:pt>
                <c:pt idx="428">
                  <c:v>1916.09</c:v>
                </c:pt>
                <c:pt idx="429">
                  <c:v>1916.1</c:v>
                </c:pt>
                <c:pt idx="430">
                  <c:v>1916.11</c:v>
                </c:pt>
                <c:pt idx="431">
                  <c:v>1916.12</c:v>
                </c:pt>
                <c:pt idx="432">
                  <c:v>1917.01</c:v>
                </c:pt>
                <c:pt idx="433">
                  <c:v>1917.02</c:v>
                </c:pt>
                <c:pt idx="434">
                  <c:v>1917.03</c:v>
                </c:pt>
                <c:pt idx="435">
                  <c:v>1917.04</c:v>
                </c:pt>
                <c:pt idx="436">
                  <c:v>1917.05</c:v>
                </c:pt>
                <c:pt idx="437">
                  <c:v>1917.06</c:v>
                </c:pt>
                <c:pt idx="438">
                  <c:v>1917.07</c:v>
                </c:pt>
                <c:pt idx="439">
                  <c:v>1917.08</c:v>
                </c:pt>
                <c:pt idx="440">
                  <c:v>1917.09</c:v>
                </c:pt>
                <c:pt idx="441">
                  <c:v>1917.1</c:v>
                </c:pt>
                <c:pt idx="442">
                  <c:v>1917.11</c:v>
                </c:pt>
                <c:pt idx="443">
                  <c:v>1917.12</c:v>
                </c:pt>
                <c:pt idx="444">
                  <c:v>1918.01</c:v>
                </c:pt>
                <c:pt idx="445">
                  <c:v>1918.02</c:v>
                </c:pt>
                <c:pt idx="446">
                  <c:v>1918.03</c:v>
                </c:pt>
                <c:pt idx="447">
                  <c:v>1918.04</c:v>
                </c:pt>
                <c:pt idx="448">
                  <c:v>1918.05</c:v>
                </c:pt>
                <c:pt idx="449">
                  <c:v>1918.06</c:v>
                </c:pt>
                <c:pt idx="450">
                  <c:v>1918.07</c:v>
                </c:pt>
                <c:pt idx="451">
                  <c:v>1918.08</c:v>
                </c:pt>
                <c:pt idx="452">
                  <c:v>1918.09</c:v>
                </c:pt>
                <c:pt idx="453">
                  <c:v>1918.1</c:v>
                </c:pt>
                <c:pt idx="454">
                  <c:v>1918.11</c:v>
                </c:pt>
                <c:pt idx="455">
                  <c:v>1918.12</c:v>
                </c:pt>
                <c:pt idx="456">
                  <c:v>1919.01</c:v>
                </c:pt>
                <c:pt idx="457">
                  <c:v>1919.02</c:v>
                </c:pt>
                <c:pt idx="458">
                  <c:v>1919.03</c:v>
                </c:pt>
                <c:pt idx="459">
                  <c:v>1919.04</c:v>
                </c:pt>
                <c:pt idx="460">
                  <c:v>1919.05</c:v>
                </c:pt>
                <c:pt idx="461">
                  <c:v>1919.06</c:v>
                </c:pt>
                <c:pt idx="462">
                  <c:v>1919.07</c:v>
                </c:pt>
                <c:pt idx="463">
                  <c:v>1919.08</c:v>
                </c:pt>
                <c:pt idx="464">
                  <c:v>1919.09</c:v>
                </c:pt>
                <c:pt idx="465">
                  <c:v>1919.1</c:v>
                </c:pt>
                <c:pt idx="466">
                  <c:v>1919.11</c:v>
                </c:pt>
                <c:pt idx="467">
                  <c:v>1919.12</c:v>
                </c:pt>
                <c:pt idx="468">
                  <c:v>1920.01</c:v>
                </c:pt>
                <c:pt idx="469">
                  <c:v>1920.02</c:v>
                </c:pt>
                <c:pt idx="470">
                  <c:v>1920.03</c:v>
                </c:pt>
                <c:pt idx="471">
                  <c:v>1920.04</c:v>
                </c:pt>
                <c:pt idx="472">
                  <c:v>1920.05</c:v>
                </c:pt>
                <c:pt idx="473">
                  <c:v>1920.06</c:v>
                </c:pt>
                <c:pt idx="474">
                  <c:v>1920.07</c:v>
                </c:pt>
                <c:pt idx="475">
                  <c:v>1920.08</c:v>
                </c:pt>
                <c:pt idx="476">
                  <c:v>1920.09</c:v>
                </c:pt>
                <c:pt idx="477">
                  <c:v>1920.1</c:v>
                </c:pt>
                <c:pt idx="478">
                  <c:v>1920.11</c:v>
                </c:pt>
                <c:pt idx="479">
                  <c:v>1920.12</c:v>
                </c:pt>
                <c:pt idx="480">
                  <c:v>1921.01</c:v>
                </c:pt>
                <c:pt idx="481">
                  <c:v>1921.02</c:v>
                </c:pt>
                <c:pt idx="482">
                  <c:v>1921.03</c:v>
                </c:pt>
                <c:pt idx="483">
                  <c:v>1921.04</c:v>
                </c:pt>
                <c:pt idx="484">
                  <c:v>1921.05</c:v>
                </c:pt>
                <c:pt idx="485">
                  <c:v>1921.06</c:v>
                </c:pt>
                <c:pt idx="486">
                  <c:v>1921.07</c:v>
                </c:pt>
                <c:pt idx="487">
                  <c:v>1921.08</c:v>
                </c:pt>
                <c:pt idx="488">
                  <c:v>1921.09</c:v>
                </c:pt>
                <c:pt idx="489">
                  <c:v>1921.1</c:v>
                </c:pt>
                <c:pt idx="490">
                  <c:v>1921.11</c:v>
                </c:pt>
                <c:pt idx="491">
                  <c:v>1921.12</c:v>
                </c:pt>
                <c:pt idx="492">
                  <c:v>1922.01</c:v>
                </c:pt>
                <c:pt idx="493">
                  <c:v>1922.02</c:v>
                </c:pt>
                <c:pt idx="494">
                  <c:v>1922.03</c:v>
                </c:pt>
                <c:pt idx="495">
                  <c:v>1922.04</c:v>
                </c:pt>
                <c:pt idx="496">
                  <c:v>1922.05</c:v>
                </c:pt>
                <c:pt idx="497">
                  <c:v>1922.06</c:v>
                </c:pt>
                <c:pt idx="498">
                  <c:v>1922.07</c:v>
                </c:pt>
                <c:pt idx="499">
                  <c:v>1922.08</c:v>
                </c:pt>
                <c:pt idx="500">
                  <c:v>1922.09</c:v>
                </c:pt>
                <c:pt idx="501">
                  <c:v>1922.1</c:v>
                </c:pt>
                <c:pt idx="502">
                  <c:v>1922.11</c:v>
                </c:pt>
                <c:pt idx="503">
                  <c:v>1922.12</c:v>
                </c:pt>
                <c:pt idx="504">
                  <c:v>1923.01</c:v>
                </c:pt>
                <c:pt idx="505">
                  <c:v>1923.02</c:v>
                </c:pt>
                <c:pt idx="506">
                  <c:v>1923.03</c:v>
                </c:pt>
                <c:pt idx="507">
                  <c:v>1923.04</c:v>
                </c:pt>
                <c:pt idx="508">
                  <c:v>1923.05</c:v>
                </c:pt>
                <c:pt idx="509">
                  <c:v>1923.06</c:v>
                </c:pt>
                <c:pt idx="510">
                  <c:v>1923.07</c:v>
                </c:pt>
                <c:pt idx="511">
                  <c:v>1923.08</c:v>
                </c:pt>
                <c:pt idx="512">
                  <c:v>1923.09</c:v>
                </c:pt>
                <c:pt idx="513">
                  <c:v>1923.1</c:v>
                </c:pt>
                <c:pt idx="514">
                  <c:v>1923.11</c:v>
                </c:pt>
                <c:pt idx="515">
                  <c:v>1923.12</c:v>
                </c:pt>
                <c:pt idx="516">
                  <c:v>1924.01</c:v>
                </c:pt>
                <c:pt idx="517">
                  <c:v>1924.02</c:v>
                </c:pt>
                <c:pt idx="518">
                  <c:v>1924.03</c:v>
                </c:pt>
                <c:pt idx="519">
                  <c:v>1924.04</c:v>
                </c:pt>
                <c:pt idx="520">
                  <c:v>1924.05</c:v>
                </c:pt>
                <c:pt idx="521">
                  <c:v>1924.06</c:v>
                </c:pt>
                <c:pt idx="522">
                  <c:v>1924.07</c:v>
                </c:pt>
                <c:pt idx="523">
                  <c:v>1924.08</c:v>
                </c:pt>
                <c:pt idx="524">
                  <c:v>1924.09</c:v>
                </c:pt>
                <c:pt idx="525">
                  <c:v>1924.1</c:v>
                </c:pt>
                <c:pt idx="526">
                  <c:v>1924.11</c:v>
                </c:pt>
                <c:pt idx="527">
                  <c:v>1924.12</c:v>
                </c:pt>
                <c:pt idx="528">
                  <c:v>1925.01</c:v>
                </c:pt>
                <c:pt idx="529">
                  <c:v>1925.02</c:v>
                </c:pt>
                <c:pt idx="530">
                  <c:v>1925.03</c:v>
                </c:pt>
                <c:pt idx="531">
                  <c:v>1925.04</c:v>
                </c:pt>
                <c:pt idx="532">
                  <c:v>1925.05</c:v>
                </c:pt>
                <c:pt idx="533">
                  <c:v>1925.06</c:v>
                </c:pt>
                <c:pt idx="534">
                  <c:v>1925.07</c:v>
                </c:pt>
                <c:pt idx="535">
                  <c:v>1925.08</c:v>
                </c:pt>
                <c:pt idx="536">
                  <c:v>1925.09</c:v>
                </c:pt>
                <c:pt idx="537">
                  <c:v>1925.1</c:v>
                </c:pt>
                <c:pt idx="538">
                  <c:v>1925.11</c:v>
                </c:pt>
                <c:pt idx="539">
                  <c:v>1925.12</c:v>
                </c:pt>
                <c:pt idx="540">
                  <c:v>1926.01</c:v>
                </c:pt>
                <c:pt idx="541">
                  <c:v>1926.02</c:v>
                </c:pt>
                <c:pt idx="542">
                  <c:v>1926.03</c:v>
                </c:pt>
                <c:pt idx="543">
                  <c:v>1926.04</c:v>
                </c:pt>
                <c:pt idx="544">
                  <c:v>1926.05</c:v>
                </c:pt>
                <c:pt idx="545">
                  <c:v>1926.06</c:v>
                </c:pt>
                <c:pt idx="546">
                  <c:v>1926.07</c:v>
                </c:pt>
                <c:pt idx="547">
                  <c:v>1926.08</c:v>
                </c:pt>
                <c:pt idx="548">
                  <c:v>1926.09</c:v>
                </c:pt>
                <c:pt idx="549">
                  <c:v>1926.1</c:v>
                </c:pt>
                <c:pt idx="550">
                  <c:v>1926.11</c:v>
                </c:pt>
                <c:pt idx="551">
                  <c:v>1926.12</c:v>
                </c:pt>
                <c:pt idx="552">
                  <c:v>1927.01</c:v>
                </c:pt>
                <c:pt idx="553">
                  <c:v>1927.02</c:v>
                </c:pt>
                <c:pt idx="554">
                  <c:v>1927.03</c:v>
                </c:pt>
                <c:pt idx="555">
                  <c:v>1927.04</c:v>
                </c:pt>
                <c:pt idx="556">
                  <c:v>1927.05</c:v>
                </c:pt>
                <c:pt idx="557">
                  <c:v>1927.06</c:v>
                </c:pt>
                <c:pt idx="558">
                  <c:v>1927.07</c:v>
                </c:pt>
                <c:pt idx="559">
                  <c:v>1927.08</c:v>
                </c:pt>
                <c:pt idx="560">
                  <c:v>1927.09</c:v>
                </c:pt>
                <c:pt idx="561">
                  <c:v>1927.1</c:v>
                </c:pt>
                <c:pt idx="562">
                  <c:v>1927.11</c:v>
                </c:pt>
                <c:pt idx="563">
                  <c:v>1927.12</c:v>
                </c:pt>
                <c:pt idx="564">
                  <c:v>1928.01</c:v>
                </c:pt>
                <c:pt idx="565">
                  <c:v>1928.02</c:v>
                </c:pt>
                <c:pt idx="566">
                  <c:v>1928.03</c:v>
                </c:pt>
                <c:pt idx="567">
                  <c:v>1928.04</c:v>
                </c:pt>
                <c:pt idx="568">
                  <c:v>1928.05</c:v>
                </c:pt>
                <c:pt idx="569">
                  <c:v>1928.06</c:v>
                </c:pt>
                <c:pt idx="570">
                  <c:v>1928.07</c:v>
                </c:pt>
                <c:pt idx="571">
                  <c:v>1928.08</c:v>
                </c:pt>
                <c:pt idx="572">
                  <c:v>1928.09</c:v>
                </c:pt>
                <c:pt idx="573">
                  <c:v>1928.1</c:v>
                </c:pt>
                <c:pt idx="574">
                  <c:v>1928.11</c:v>
                </c:pt>
                <c:pt idx="575">
                  <c:v>1928.12</c:v>
                </c:pt>
                <c:pt idx="576">
                  <c:v>1929.01</c:v>
                </c:pt>
                <c:pt idx="577">
                  <c:v>1929.02</c:v>
                </c:pt>
                <c:pt idx="578">
                  <c:v>1929.03</c:v>
                </c:pt>
                <c:pt idx="579">
                  <c:v>1929.04</c:v>
                </c:pt>
                <c:pt idx="580">
                  <c:v>1929.05</c:v>
                </c:pt>
                <c:pt idx="581">
                  <c:v>1929.06</c:v>
                </c:pt>
                <c:pt idx="582">
                  <c:v>1929.07</c:v>
                </c:pt>
                <c:pt idx="583">
                  <c:v>1929.08</c:v>
                </c:pt>
                <c:pt idx="584">
                  <c:v>1929.09</c:v>
                </c:pt>
                <c:pt idx="585">
                  <c:v>1929.1</c:v>
                </c:pt>
                <c:pt idx="586">
                  <c:v>1929.11</c:v>
                </c:pt>
                <c:pt idx="587">
                  <c:v>1929.12</c:v>
                </c:pt>
                <c:pt idx="588">
                  <c:v>1930.01</c:v>
                </c:pt>
                <c:pt idx="589">
                  <c:v>1930.02</c:v>
                </c:pt>
                <c:pt idx="590">
                  <c:v>1930.03</c:v>
                </c:pt>
                <c:pt idx="591">
                  <c:v>1930.04</c:v>
                </c:pt>
                <c:pt idx="592">
                  <c:v>1930.05</c:v>
                </c:pt>
                <c:pt idx="593">
                  <c:v>1930.06</c:v>
                </c:pt>
                <c:pt idx="594">
                  <c:v>1930.07</c:v>
                </c:pt>
                <c:pt idx="595">
                  <c:v>1930.08</c:v>
                </c:pt>
                <c:pt idx="596">
                  <c:v>1930.09</c:v>
                </c:pt>
                <c:pt idx="597">
                  <c:v>1930.1</c:v>
                </c:pt>
                <c:pt idx="598">
                  <c:v>1930.11</c:v>
                </c:pt>
                <c:pt idx="599">
                  <c:v>1930.12</c:v>
                </c:pt>
                <c:pt idx="600">
                  <c:v>1931.01</c:v>
                </c:pt>
                <c:pt idx="601">
                  <c:v>1931.02</c:v>
                </c:pt>
                <c:pt idx="602">
                  <c:v>1931.03</c:v>
                </c:pt>
                <c:pt idx="603">
                  <c:v>1931.04</c:v>
                </c:pt>
                <c:pt idx="604">
                  <c:v>1931.05</c:v>
                </c:pt>
                <c:pt idx="605">
                  <c:v>1931.06</c:v>
                </c:pt>
                <c:pt idx="606">
                  <c:v>1931.07</c:v>
                </c:pt>
                <c:pt idx="607">
                  <c:v>1931.08</c:v>
                </c:pt>
                <c:pt idx="608">
                  <c:v>1931.09</c:v>
                </c:pt>
                <c:pt idx="609">
                  <c:v>1931.1</c:v>
                </c:pt>
                <c:pt idx="610">
                  <c:v>1931.11</c:v>
                </c:pt>
                <c:pt idx="611">
                  <c:v>1931.12</c:v>
                </c:pt>
                <c:pt idx="612">
                  <c:v>1932.01</c:v>
                </c:pt>
                <c:pt idx="613">
                  <c:v>1932.02</c:v>
                </c:pt>
                <c:pt idx="614">
                  <c:v>1932.03</c:v>
                </c:pt>
                <c:pt idx="615">
                  <c:v>1932.04</c:v>
                </c:pt>
                <c:pt idx="616">
                  <c:v>1932.05</c:v>
                </c:pt>
                <c:pt idx="617">
                  <c:v>1932.06</c:v>
                </c:pt>
                <c:pt idx="618">
                  <c:v>1932.07</c:v>
                </c:pt>
                <c:pt idx="619">
                  <c:v>1932.08</c:v>
                </c:pt>
                <c:pt idx="620">
                  <c:v>1932.09</c:v>
                </c:pt>
                <c:pt idx="621">
                  <c:v>1932.1</c:v>
                </c:pt>
                <c:pt idx="622">
                  <c:v>1932.11</c:v>
                </c:pt>
                <c:pt idx="623">
                  <c:v>1932.12</c:v>
                </c:pt>
                <c:pt idx="624">
                  <c:v>1933.01</c:v>
                </c:pt>
                <c:pt idx="625">
                  <c:v>1933.02</c:v>
                </c:pt>
                <c:pt idx="626">
                  <c:v>1933.03</c:v>
                </c:pt>
                <c:pt idx="627">
                  <c:v>1933.04</c:v>
                </c:pt>
                <c:pt idx="628">
                  <c:v>1933.05</c:v>
                </c:pt>
                <c:pt idx="629">
                  <c:v>1933.06</c:v>
                </c:pt>
                <c:pt idx="630">
                  <c:v>1933.07</c:v>
                </c:pt>
                <c:pt idx="631">
                  <c:v>1933.08</c:v>
                </c:pt>
                <c:pt idx="632">
                  <c:v>1933.09</c:v>
                </c:pt>
                <c:pt idx="633">
                  <c:v>1933.1</c:v>
                </c:pt>
                <c:pt idx="634">
                  <c:v>1933.11</c:v>
                </c:pt>
                <c:pt idx="635">
                  <c:v>1933.12</c:v>
                </c:pt>
                <c:pt idx="636">
                  <c:v>1934.01</c:v>
                </c:pt>
                <c:pt idx="637">
                  <c:v>1934.02</c:v>
                </c:pt>
                <c:pt idx="638">
                  <c:v>1934.03</c:v>
                </c:pt>
                <c:pt idx="639">
                  <c:v>1934.04</c:v>
                </c:pt>
                <c:pt idx="640">
                  <c:v>1934.05</c:v>
                </c:pt>
                <c:pt idx="641">
                  <c:v>1934.06</c:v>
                </c:pt>
                <c:pt idx="642">
                  <c:v>1934.07</c:v>
                </c:pt>
                <c:pt idx="643">
                  <c:v>1934.08</c:v>
                </c:pt>
                <c:pt idx="644">
                  <c:v>1934.09</c:v>
                </c:pt>
                <c:pt idx="645">
                  <c:v>1934.1</c:v>
                </c:pt>
                <c:pt idx="646">
                  <c:v>1934.11</c:v>
                </c:pt>
                <c:pt idx="647">
                  <c:v>1934.12</c:v>
                </c:pt>
                <c:pt idx="648">
                  <c:v>1935.01</c:v>
                </c:pt>
                <c:pt idx="649">
                  <c:v>1935.02</c:v>
                </c:pt>
                <c:pt idx="650">
                  <c:v>1935.03</c:v>
                </c:pt>
                <c:pt idx="651">
                  <c:v>1935.04</c:v>
                </c:pt>
                <c:pt idx="652">
                  <c:v>1935.05</c:v>
                </c:pt>
                <c:pt idx="653">
                  <c:v>1935.06</c:v>
                </c:pt>
                <c:pt idx="654">
                  <c:v>1935.07</c:v>
                </c:pt>
                <c:pt idx="655">
                  <c:v>1935.08</c:v>
                </c:pt>
                <c:pt idx="656">
                  <c:v>1935.09</c:v>
                </c:pt>
                <c:pt idx="657">
                  <c:v>1935.1</c:v>
                </c:pt>
                <c:pt idx="658">
                  <c:v>1935.11</c:v>
                </c:pt>
                <c:pt idx="659">
                  <c:v>1935.12</c:v>
                </c:pt>
                <c:pt idx="660">
                  <c:v>1936.01</c:v>
                </c:pt>
                <c:pt idx="661">
                  <c:v>1936.02</c:v>
                </c:pt>
                <c:pt idx="662">
                  <c:v>1936.03</c:v>
                </c:pt>
                <c:pt idx="663">
                  <c:v>1936.04</c:v>
                </c:pt>
                <c:pt idx="664">
                  <c:v>1936.05</c:v>
                </c:pt>
                <c:pt idx="665">
                  <c:v>1936.06</c:v>
                </c:pt>
                <c:pt idx="666">
                  <c:v>1936.07</c:v>
                </c:pt>
                <c:pt idx="667">
                  <c:v>1936.08</c:v>
                </c:pt>
                <c:pt idx="668">
                  <c:v>1936.09</c:v>
                </c:pt>
                <c:pt idx="669">
                  <c:v>1936.1</c:v>
                </c:pt>
                <c:pt idx="670">
                  <c:v>1936.11</c:v>
                </c:pt>
                <c:pt idx="671">
                  <c:v>1936.12</c:v>
                </c:pt>
                <c:pt idx="672">
                  <c:v>1937.01</c:v>
                </c:pt>
                <c:pt idx="673">
                  <c:v>1937.02</c:v>
                </c:pt>
                <c:pt idx="674">
                  <c:v>1937.03</c:v>
                </c:pt>
                <c:pt idx="675">
                  <c:v>1937.04</c:v>
                </c:pt>
                <c:pt idx="676">
                  <c:v>1937.05</c:v>
                </c:pt>
                <c:pt idx="677">
                  <c:v>1937.06</c:v>
                </c:pt>
                <c:pt idx="678">
                  <c:v>1937.07</c:v>
                </c:pt>
                <c:pt idx="679">
                  <c:v>1937.08</c:v>
                </c:pt>
                <c:pt idx="680">
                  <c:v>1937.09</c:v>
                </c:pt>
                <c:pt idx="681">
                  <c:v>1937.1</c:v>
                </c:pt>
                <c:pt idx="682">
                  <c:v>1937.11</c:v>
                </c:pt>
                <c:pt idx="683">
                  <c:v>1937.12</c:v>
                </c:pt>
                <c:pt idx="684">
                  <c:v>1938.01</c:v>
                </c:pt>
                <c:pt idx="685">
                  <c:v>1938.02</c:v>
                </c:pt>
                <c:pt idx="686">
                  <c:v>1938.03</c:v>
                </c:pt>
                <c:pt idx="687">
                  <c:v>1938.04</c:v>
                </c:pt>
                <c:pt idx="688">
                  <c:v>1938.05</c:v>
                </c:pt>
                <c:pt idx="689">
                  <c:v>1938.06</c:v>
                </c:pt>
                <c:pt idx="690">
                  <c:v>1938.07</c:v>
                </c:pt>
                <c:pt idx="691">
                  <c:v>1938.08</c:v>
                </c:pt>
                <c:pt idx="692">
                  <c:v>1938.09</c:v>
                </c:pt>
                <c:pt idx="693">
                  <c:v>1938.1</c:v>
                </c:pt>
                <c:pt idx="694">
                  <c:v>1938.11</c:v>
                </c:pt>
                <c:pt idx="695">
                  <c:v>1938.12</c:v>
                </c:pt>
                <c:pt idx="696">
                  <c:v>1939.01</c:v>
                </c:pt>
                <c:pt idx="697">
                  <c:v>1939.02</c:v>
                </c:pt>
                <c:pt idx="698">
                  <c:v>1939.03</c:v>
                </c:pt>
                <c:pt idx="699">
                  <c:v>1939.04</c:v>
                </c:pt>
                <c:pt idx="700">
                  <c:v>1939.05</c:v>
                </c:pt>
                <c:pt idx="701">
                  <c:v>1939.06</c:v>
                </c:pt>
                <c:pt idx="702">
                  <c:v>1939.07</c:v>
                </c:pt>
                <c:pt idx="703">
                  <c:v>1939.08</c:v>
                </c:pt>
                <c:pt idx="704">
                  <c:v>1939.09</c:v>
                </c:pt>
                <c:pt idx="705">
                  <c:v>1939.1</c:v>
                </c:pt>
                <c:pt idx="706">
                  <c:v>1939.11</c:v>
                </c:pt>
                <c:pt idx="707">
                  <c:v>1939.12</c:v>
                </c:pt>
                <c:pt idx="708">
                  <c:v>1940.01</c:v>
                </c:pt>
                <c:pt idx="709">
                  <c:v>1940.02</c:v>
                </c:pt>
                <c:pt idx="710">
                  <c:v>1940.03</c:v>
                </c:pt>
                <c:pt idx="711">
                  <c:v>1940.04</c:v>
                </c:pt>
                <c:pt idx="712">
                  <c:v>1940.05</c:v>
                </c:pt>
                <c:pt idx="713">
                  <c:v>1940.06</c:v>
                </c:pt>
                <c:pt idx="714">
                  <c:v>1940.07</c:v>
                </c:pt>
                <c:pt idx="715">
                  <c:v>1940.08</c:v>
                </c:pt>
                <c:pt idx="716">
                  <c:v>1940.09</c:v>
                </c:pt>
                <c:pt idx="717">
                  <c:v>1940.1</c:v>
                </c:pt>
                <c:pt idx="718">
                  <c:v>1940.11</c:v>
                </c:pt>
                <c:pt idx="719">
                  <c:v>1940.12</c:v>
                </c:pt>
                <c:pt idx="720">
                  <c:v>1941.01</c:v>
                </c:pt>
                <c:pt idx="721">
                  <c:v>1941.02</c:v>
                </c:pt>
                <c:pt idx="722">
                  <c:v>1941.03</c:v>
                </c:pt>
                <c:pt idx="723">
                  <c:v>1941.04</c:v>
                </c:pt>
                <c:pt idx="724">
                  <c:v>1941.05</c:v>
                </c:pt>
                <c:pt idx="725">
                  <c:v>1941.06</c:v>
                </c:pt>
                <c:pt idx="726">
                  <c:v>1941.07</c:v>
                </c:pt>
                <c:pt idx="727">
                  <c:v>1941.08</c:v>
                </c:pt>
                <c:pt idx="728">
                  <c:v>1941.09</c:v>
                </c:pt>
                <c:pt idx="729">
                  <c:v>1941.1</c:v>
                </c:pt>
                <c:pt idx="730">
                  <c:v>1941.11</c:v>
                </c:pt>
                <c:pt idx="731">
                  <c:v>1941.12</c:v>
                </c:pt>
                <c:pt idx="732">
                  <c:v>1942.01</c:v>
                </c:pt>
                <c:pt idx="733">
                  <c:v>1942.02</c:v>
                </c:pt>
                <c:pt idx="734">
                  <c:v>1942.03</c:v>
                </c:pt>
                <c:pt idx="735">
                  <c:v>1942.04</c:v>
                </c:pt>
                <c:pt idx="736">
                  <c:v>1942.05</c:v>
                </c:pt>
                <c:pt idx="737">
                  <c:v>1942.06</c:v>
                </c:pt>
                <c:pt idx="738">
                  <c:v>1942.07</c:v>
                </c:pt>
                <c:pt idx="739">
                  <c:v>1942.08</c:v>
                </c:pt>
                <c:pt idx="740">
                  <c:v>1942.09</c:v>
                </c:pt>
                <c:pt idx="741">
                  <c:v>1942.1</c:v>
                </c:pt>
                <c:pt idx="742">
                  <c:v>1942.11</c:v>
                </c:pt>
                <c:pt idx="743">
                  <c:v>1942.12</c:v>
                </c:pt>
                <c:pt idx="744">
                  <c:v>1943.01</c:v>
                </c:pt>
                <c:pt idx="745">
                  <c:v>1943.02</c:v>
                </c:pt>
                <c:pt idx="746">
                  <c:v>1943.03</c:v>
                </c:pt>
                <c:pt idx="747">
                  <c:v>1943.04</c:v>
                </c:pt>
                <c:pt idx="748">
                  <c:v>1943.05</c:v>
                </c:pt>
                <c:pt idx="749">
                  <c:v>1943.06</c:v>
                </c:pt>
                <c:pt idx="750">
                  <c:v>1943.07</c:v>
                </c:pt>
                <c:pt idx="751">
                  <c:v>1943.08</c:v>
                </c:pt>
                <c:pt idx="752">
                  <c:v>1943.09</c:v>
                </c:pt>
                <c:pt idx="753">
                  <c:v>1943.1</c:v>
                </c:pt>
                <c:pt idx="754">
                  <c:v>1943.11</c:v>
                </c:pt>
                <c:pt idx="755">
                  <c:v>1943.12</c:v>
                </c:pt>
                <c:pt idx="756">
                  <c:v>1944.01</c:v>
                </c:pt>
                <c:pt idx="757">
                  <c:v>1944.02</c:v>
                </c:pt>
                <c:pt idx="758">
                  <c:v>1944.03</c:v>
                </c:pt>
                <c:pt idx="759">
                  <c:v>1944.04</c:v>
                </c:pt>
                <c:pt idx="760">
                  <c:v>1944.05</c:v>
                </c:pt>
                <c:pt idx="761">
                  <c:v>1944.06</c:v>
                </c:pt>
                <c:pt idx="762">
                  <c:v>1944.07</c:v>
                </c:pt>
                <c:pt idx="763">
                  <c:v>1944.08</c:v>
                </c:pt>
                <c:pt idx="764">
                  <c:v>1944.09</c:v>
                </c:pt>
                <c:pt idx="765">
                  <c:v>1944.1</c:v>
                </c:pt>
                <c:pt idx="766">
                  <c:v>1944.11</c:v>
                </c:pt>
                <c:pt idx="767">
                  <c:v>1944.12</c:v>
                </c:pt>
                <c:pt idx="768">
                  <c:v>1945.01</c:v>
                </c:pt>
                <c:pt idx="769">
                  <c:v>1945.02</c:v>
                </c:pt>
                <c:pt idx="770">
                  <c:v>1945.03</c:v>
                </c:pt>
                <c:pt idx="771">
                  <c:v>1945.04</c:v>
                </c:pt>
                <c:pt idx="772">
                  <c:v>1945.05</c:v>
                </c:pt>
                <c:pt idx="773">
                  <c:v>1945.06</c:v>
                </c:pt>
                <c:pt idx="774">
                  <c:v>1945.07</c:v>
                </c:pt>
                <c:pt idx="775">
                  <c:v>1945.08</c:v>
                </c:pt>
                <c:pt idx="776">
                  <c:v>1945.09</c:v>
                </c:pt>
                <c:pt idx="777">
                  <c:v>1945.1</c:v>
                </c:pt>
                <c:pt idx="778">
                  <c:v>1945.11</c:v>
                </c:pt>
                <c:pt idx="779">
                  <c:v>1945.12</c:v>
                </c:pt>
                <c:pt idx="780">
                  <c:v>1946.01</c:v>
                </c:pt>
                <c:pt idx="781">
                  <c:v>1946.02</c:v>
                </c:pt>
                <c:pt idx="782">
                  <c:v>1946.03</c:v>
                </c:pt>
                <c:pt idx="783">
                  <c:v>1946.04</c:v>
                </c:pt>
                <c:pt idx="784">
                  <c:v>1946.05</c:v>
                </c:pt>
                <c:pt idx="785">
                  <c:v>1946.06</c:v>
                </c:pt>
                <c:pt idx="786">
                  <c:v>1946.07</c:v>
                </c:pt>
                <c:pt idx="787">
                  <c:v>1946.08</c:v>
                </c:pt>
                <c:pt idx="788">
                  <c:v>1946.09</c:v>
                </c:pt>
                <c:pt idx="789">
                  <c:v>1946.1</c:v>
                </c:pt>
                <c:pt idx="790">
                  <c:v>1946.11</c:v>
                </c:pt>
                <c:pt idx="791">
                  <c:v>1946.12</c:v>
                </c:pt>
                <c:pt idx="792">
                  <c:v>1947.01</c:v>
                </c:pt>
                <c:pt idx="793">
                  <c:v>1947.02</c:v>
                </c:pt>
                <c:pt idx="794">
                  <c:v>1947.03</c:v>
                </c:pt>
                <c:pt idx="795">
                  <c:v>1947.04</c:v>
                </c:pt>
                <c:pt idx="796">
                  <c:v>1947.05</c:v>
                </c:pt>
                <c:pt idx="797">
                  <c:v>1947.06</c:v>
                </c:pt>
                <c:pt idx="798">
                  <c:v>1947.07</c:v>
                </c:pt>
                <c:pt idx="799">
                  <c:v>1947.08</c:v>
                </c:pt>
                <c:pt idx="800">
                  <c:v>1947.09</c:v>
                </c:pt>
                <c:pt idx="801">
                  <c:v>1947.1</c:v>
                </c:pt>
                <c:pt idx="802">
                  <c:v>1947.11</c:v>
                </c:pt>
                <c:pt idx="803">
                  <c:v>1947.12</c:v>
                </c:pt>
                <c:pt idx="804">
                  <c:v>1948.01</c:v>
                </c:pt>
                <c:pt idx="805">
                  <c:v>1948.02</c:v>
                </c:pt>
                <c:pt idx="806">
                  <c:v>1948.03</c:v>
                </c:pt>
                <c:pt idx="807">
                  <c:v>1948.04</c:v>
                </c:pt>
                <c:pt idx="808">
                  <c:v>1948.05</c:v>
                </c:pt>
                <c:pt idx="809">
                  <c:v>1948.06</c:v>
                </c:pt>
                <c:pt idx="810">
                  <c:v>1948.07</c:v>
                </c:pt>
                <c:pt idx="811">
                  <c:v>1948.08</c:v>
                </c:pt>
                <c:pt idx="812">
                  <c:v>1948.09</c:v>
                </c:pt>
                <c:pt idx="813">
                  <c:v>1948.1</c:v>
                </c:pt>
                <c:pt idx="814">
                  <c:v>1948.11</c:v>
                </c:pt>
                <c:pt idx="815">
                  <c:v>1948.12</c:v>
                </c:pt>
                <c:pt idx="816">
                  <c:v>1949.01</c:v>
                </c:pt>
                <c:pt idx="817">
                  <c:v>1949.02</c:v>
                </c:pt>
                <c:pt idx="818">
                  <c:v>1949.03</c:v>
                </c:pt>
                <c:pt idx="819">
                  <c:v>1949.04</c:v>
                </c:pt>
                <c:pt idx="820">
                  <c:v>1949.05</c:v>
                </c:pt>
                <c:pt idx="821">
                  <c:v>1949.06</c:v>
                </c:pt>
                <c:pt idx="822">
                  <c:v>1949.07</c:v>
                </c:pt>
                <c:pt idx="823">
                  <c:v>1949.08</c:v>
                </c:pt>
                <c:pt idx="824">
                  <c:v>1949.09</c:v>
                </c:pt>
                <c:pt idx="825">
                  <c:v>1949.1</c:v>
                </c:pt>
                <c:pt idx="826">
                  <c:v>1949.11</c:v>
                </c:pt>
                <c:pt idx="827">
                  <c:v>1949.12</c:v>
                </c:pt>
                <c:pt idx="828">
                  <c:v>1950.01</c:v>
                </c:pt>
                <c:pt idx="829">
                  <c:v>1950.02</c:v>
                </c:pt>
                <c:pt idx="830">
                  <c:v>1950.03</c:v>
                </c:pt>
                <c:pt idx="831">
                  <c:v>1950.04</c:v>
                </c:pt>
                <c:pt idx="832">
                  <c:v>1950.05</c:v>
                </c:pt>
                <c:pt idx="833">
                  <c:v>1950.06</c:v>
                </c:pt>
                <c:pt idx="834">
                  <c:v>1950.07</c:v>
                </c:pt>
                <c:pt idx="835">
                  <c:v>1950.08</c:v>
                </c:pt>
                <c:pt idx="836">
                  <c:v>1950.09</c:v>
                </c:pt>
                <c:pt idx="837">
                  <c:v>1950.1</c:v>
                </c:pt>
                <c:pt idx="838">
                  <c:v>1950.11</c:v>
                </c:pt>
                <c:pt idx="839">
                  <c:v>1950.12</c:v>
                </c:pt>
                <c:pt idx="840">
                  <c:v>1951.01</c:v>
                </c:pt>
                <c:pt idx="841">
                  <c:v>1951.02</c:v>
                </c:pt>
                <c:pt idx="842">
                  <c:v>1951.03</c:v>
                </c:pt>
                <c:pt idx="843">
                  <c:v>1951.04</c:v>
                </c:pt>
                <c:pt idx="844">
                  <c:v>1951.05</c:v>
                </c:pt>
                <c:pt idx="845">
                  <c:v>1951.06</c:v>
                </c:pt>
                <c:pt idx="846">
                  <c:v>1951.07</c:v>
                </c:pt>
                <c:pt idx="847">
                  <c:v>1951.08</c:v>
                </c:pt>
                <c:pt idx="848">
                  <c:v>1951.09</c:v>
                </c:pt>
                <c:pt idx="849">
                  <c:v>1951.1</c:v>
                </c:pt>
                <c:pt idx="850">
                  <c:v>1951.11</c:v>
                </c:pt>
                <c:pt idx="851">
                  <c:v>1951.12</c:v>
                </c:pt>
                <c:pt idx="852">
                  <c:v>1952.01</c:v>
                </c:pt>
                <c:pt idx="853">
                  <c:v>1952.02</c:v>
                </c:pt>
                <c:pt idx="854">
                  <c:v>1952.03</c:v>
                </c:pt>
                <c:pt idx="855">
                  <c:v>1952.04</c:v>
                </c:pt>
                <c:pt idx="856">
                  <c:v>1952.05</c:v>
                </c:pt>
                <c:pt idx="857">
                  <c:v>1952.06</c:v>
                </c:pt>
                <c:pt idx="858">
                  <c:v>1952.07</c:v>
                </c:pt>
                <c:pt idx="859">
                  <c:v>1952.08</c:v>
                </c:pt>
                <c:pt idx="860">
                  <c:v>1952.09</c:v>
                </c:pt>
                <c:pt idx="861">
                  <c:v>1952.1</c:v>
                </c:pt>
                <c:pt idx="862">
                  <c:v>1952.11</c:v>
                </c:pt>
                <c:pt idx="863">
                  <c:v>1952.12</c:v>
                </c:pt>
                <c:pt idx="864">
                  <c:v>1953.01</c:v>
                </c:pt>
                <c:pt idx="865">
                  <c:v>1953.02</c:v>
                </c:pt>
                <c:pt idx="866">
                  <c:v>1953.03</c:v>
                </c:pt>
                <c:pt idx="867">
                  <c:v>1953.04</c:v>
                </c:pt>
                <c:pt idx="868">
                  <c:v>1953.05</c:v>
                </c:pt>
                <c:pt idx="869">
                  <c:v>1953.06</c:v>
                </c:pt>
                <c:pt idx="870">
                  <c:v>1953.07</c:v>
                </c:pt>
                <c:pt idx="871">
                  <c:v>1953.08</c:v>
                </c:pt>
                <c:pt idx="872">
                  <c:v>1953.09</c:v>
                </c:pt>
                <c:pt idx="873">
                  <c:v>1953.1</c:v>
                </c:pt>
                <c:pt idx="874">
                  <c:v>1953.11</c:v>
                </c:pt>
                <c:pt idx="875">
                  <c:v>1953.12</c:v>
                </c:pt>
                <c:pt idx="876">
                  <c:v>1954.01</c:v>
                </c:pt>
                <c:pt idx="877">
                  <c:v>1954.02</c:v>
                </c:pt>
                <c:pt idx="878">
                  <c:v>1954.03</c:v>
                </c:pt>
                <c:pt idx="879">
                  <c:v>1954.04</c:v>
                </c:pt>
                <c:pt idx="880">
                  <c:v>1954.05</c:v>
                </c:pt>
                <c:pt idx="881">
                  <c:v>1954.06</c:v>
                </c:pt>
                <c:pt idx="882">
                  <c:v>1954.07</c:v>
                </c:pt>
                <c:pt idx="883">
                  <c:v>1954.08</c:v>
                </c:pt>
                <c:pt idx="884">
                  <c:v>1954.09</c:v>
                </c:pt>
                <c:pt idx="885">
                  <c:v>1954.1</c:v>
                </c:pt>
                <c:pt idx="886">
                  <c:v>1954.11</c:v>
                </c:pt>
                <c:pt idx="887">
                  <c:v>1954.12</c:v>
                </c:pt>
                <c:pt idx="888">
                  <c:v>1955.01</c:v>
                </c:pt>
                <c:pt idx="889">
                  <c:v>1955.02</c:v>
                </c:pt>
                <c:pt idx="890">
                  <c:v>1955.03</c:v>
                </c:pt>
                <c:pt idx="891">
                  <c:v>1955.04</c:v>
                </c:pt>
                <c:pt idx="892">
                  <c:v>1955.05</c:v>
                </c:pt>
                <c:pt idx="893">
                  <c:v>1955.06</c:v>
                </c:pt>
                <c:pt idx="894">
                  <c:v>1955.07</c:v>
                </c:pt>
                <c:pt idx="895">
                  <c:v>1955.08</c:v>
                </c:pt>
                <c:pt idx="896">
                  <c:v>1955.09</c:v>
                </c:pt>
                <c:pt idx="897">
                  <c:v>1955.1</c:v>
                </c:pt>
                <c:pt idx="898">
                  <c:v>1955.11</c:v>
                </c:pt>
                <c:pt idx="899">
                  <c:v>1955.12</c:v>
                </c:pt>
                <c:pt idx="900">
                  <c:v>1956.01</c:v>
                </c:pt>
                <c:pt idx="901">
                  <c:v>1956.02</c:v>
                </c:pt>
                <c:pt idx="902">
                  <c:v>1956.03</c:v>
                </c:pt>
                <c:pt idx="903">
                  <c:v>1956.04</c:v>
                </c:pt>
                <c:pt idx="904">
                  <c:v>1956.05</c:v>
                </c:pt>
                <c:pt idx="905">
                  <c:v>1956.06</c:v>
                </c:pt>
                <c:pt idx="906">
                  <c:v>1956.07</c:v>
                </c:pt>
                <c:pt idx="907">
                  <c:v>1956.08</c:v>
                </c:pt>
                <c:pt idx="908">
                  <c:v>1956.09</c:v>
                </c:pt>
                <c:pt idx="909">
                  <c:v>1956.1</c:v>
                </c:pt>
                <c:pt idx="910">
                  <c:v>1956.11</c:v>
                </c:pt>
                <c:pt idx="911">
                  <c:v>1956.12</c:v>
                </c:pt>
                <c:pt idx="912">
                  <c:v>1957.01</c:v>
                </c:pt>
                <c:pt idx="913">
                  <c:v>1957.02</c:v>
                </c:pt>
                <c:pt idx="914">
                  <c:v>1957.03</c:v>
                </c:pt>
                <c:pt idx="915">
                  <c:v>1957.04</c:v>
                </c:pt>
                <c:pt idx="916">
                  <c:v>1957.05</c:v>
                </c:pt>
                <c:pt idx="917">
                  <c:v>1957.06</c:v>
                </c:pt>
                <c:pt idx="918">
                  <c:v>1957.07</c:v>
                </c:pt>
                <c:pt idx="919">
                  <c:v>1957.08</c:v>
                </c:pt>
                <c:pt idx="920">
                  <c:v>1957.09</c:v>
                </c:pt>
                <c:pt idx="921">
                  <c:v>1957.1</c:v>
                </c:pt>
                <c:pt idx="922">
                  <c:v>1957.11</c:v>
                </c:pt>
                <c:pt idx="923">
                  <c:v>1957.12</c:v>
                </c:pt>
                <c:pt idx="924">
                  <c:v>1958.01</c:v>
                </c:pt>
                <c:pt idx="925">
                  <c:v>1958.02</c:v>
                </c:pt>
                <c:pt idx="926">
                  <c:v>1958.03</c:v>
                </c:pt>
                <c:pt idx="927">
                  <c:v>1958.04</c:v>
                </c:pt>
                <c:pt idx="928">
                  <c:v>1958.05</c:v>
                </c:pt>
                <c:pt idx="929">
                  <c:v>1958.06</c:v>
                </c:pt>
                <c:pt idx="930">
                  <c:v>1958.07</c:v>
                </c:pt>
                <c:pt idx="931">
                  <c:v>1958.08</c:v>
                </c:pt>
                <c:pt idx="932">
                  <c:v>1958.09</c:v>
                </c:pt>
                <c:pt idx="933">
                  <c:v>1958.1</c:v>
                </c:pt>
                <c:pt idx="934">
                  <c:v>1958.11</c:v>
                </c:pt>
                <c:pt idx="935">
                  <c:v>1958.12</c:v>
                </c:pt>
                <c:pt idx="936">
                  <c:v>1959.01</c:v>
                </c:pt>
                <c:pt idx="937">
                  <c:v>1959.02</c:v>
                </c:pt>
                <c:pt idx="938">
                  <c:v>1959.03</c:v>
                </c:pt>
                <c:pt idx="939">
                  <c:v>1959.04</c:v>
                </c:pt>
                <c:pt idx="940">
                  <c:v>1959.05</c:v>
                </c:pt>
                <c:pt idx="941">
                  <c:v>1959.06</c:v>
                </c:pt>
                <c:pt idx="942">
                  <c:v>1959.07</c:v>
                </c:pt>
                <c:pt idx="943">
                  <c:v>1959.08</c:v>
                </c:pt>
                <c:pt idx="944">
                  <c:v>1959.09</c:v>
                </c:pt>
                <c:pt idx="945">
                  <c:v>1959.1</c:v>
                </c:pt>
                <c:pt idx="946">
                  <c:v>1959.11</c:v>
                </c:pt>
                <c:pt idx="947">
                  <c:v>1959.12</c:v>
                </c:pt>
                <c:pt idx="948">
                  <c:v>1960.01</c:v>
                </c:pt>
                <c:pt idx="949">
                  <c:v>1960.02</c:v>
                </c:pt>
                <c:pt idx="950">
                  <c:v>1960.03</c:v>
                </c:pt>
                <c:pt idx="951">
                  <c:v>1960.04</c:v>
                </c:pt>
                <c:pt idx="952">
                  <c:v>1960.05</c:v>
                </c:pt>
                <c:pt idx="953">
                  <c:v>1960.06</c:v>
                </c:pt>
                <c:pt idx="954">
                  <c:v>1960.07</c:v>
                </c:pt>
                <c:pt idx="955">
                  <c:v>1960.08</c:v>
                </c:pt>
                <c:pt idx="956">
                  <c:v>1960.09</c:v>
                </c:pt>
                <c:pt idx="957">
                  <c:v>1960.1</c:v>
                </c:pt>
                <c:pt idx="958">
                  <c:v>1960.11</c:v>
                </c:pt>
                <c:pt idx="959">
                  <c:v>1960.12</c:v>
                </c:pt>
                <c:pt idx="960">
                  <c:v>1961.01</c:v>
                </c:pt>
                <c:pt idx="961">
                  <c:v>1961.02</c:v>
                </c:pt>
                <c:pt idx="962">
                  <c:v>1961.03</c:v>
                </c:pt>
                <c:pt idx="963">
                  <c:v>1961.04</c:v>
                </c:pt>
                <c:pt idx="964">
                  <c:v>1961.05</c:v>
                </c:pt>
                <c:pt idx="965">
                  <c:v>1961.06</c:v>
                </c:pt>
                <c:pt idx="966">
                  <c:v>1961.07</c:v>
                </c:pt>
                <c:pt idx="967">
                  <c:v>1961.08</c:v>
                </c:pt>
                <c:pt idx="968">
                  <c:v>1961.09</c:v>
                </c:pt>
                <c:pt idx="969">
                  <c:v>1961.1</c:v>
                </c:pt>
                <c:pt idx="970">
                  <c:v>1961.11</c:v>
                </c:pt>
                <c:pt idx="971">
                  <c:v>1961.12</c:v>
                </c:pt>
                <c:pt idx="972">
                  <c:v>1962.01</c:v>
                </c:pt>
                <c:pt idx="973">
                  <c:v>1962.02</c:v>
                </c:pt>
                <c:pt idx="974">
                  <c:v>1962.03</c:v>
                </c:pt>
                <c:pt idx="975">
                  <c:v>1962.04</c:v>
                </c:pt>
                <c:pt idx="976">
                  <c:v>1962.05</c:v>
                </c:pt>
                <c:pt idx="977">
                  <c:v>1962.06</c:v>
                </c:pt>
                <c:pt idx="978">
                  <c:v>1962.07</c:v>
                </c:pt>
                <c:pt idx="979">
                  <c:v>1962.08</c:v>
                </c:pt>
                <c:pt idx="980">
                  <c:v>1962.09</c:v>
                </c:pt>
                <c:pt idx="981">
                  <c:v>1962.1</c:v>
                </c:pt>
                <c:pt idx="982">
                  <c:v>1962.11</c:v>
                </c:pt>
                <c:pt idx="983">
                  <c:v>1962.12</c:v>
                </c:pt>
                <c:pt idx="984">
                  <c:v>1963.01</c:v>
                </c:pt>
                <c:pt idx="985">
                  <c:v>1963.02</c:v>
                </c:pt>
                <c:pt idx="986">
                  <c:v>1963.03</c:v>
                </c:pt>
                <c:pt idx="987">
                  <c:v>1963.04</c:v>
                </c:pt>
                <c:pt idx="988">
                  <c:v>1963.05</c:v>
                </c:pt>
                <c:pt idx="989">
                  <c:v>1963.06</c:v>
                </c:pt>
                <c:pt idx="990">
                  <c:v>1963.07</c:v>
                </c:pt>
                <c:pt idx="991">
                  <c:v>1963.08</c:v>
                </c:pt>
                <c:pt idx="992">
                  <c:v>1963.09</c:v>
                </c:pt>
                <c:pt idx="993">
                  <c:v>1963.1</c:v>
                </c:pt>
                <c:pt idx="994">
                  <c:v>1963.11</c:v>
                </c:pt>
                <c:pt idx="995">
                  <c:v>1963.12</c:v>
                </c:pt>
                <c:pt idx="996">
                  <c:v>1964.01</c:v>
                </c:pt>
                <c:pt idx="997">
                  <c:v>1964.02</c:v>
                </c:pt>
                <c:pt idx="998">
                  <c:v>1964.03</c:v>
                </c:pt>
                <c:pt idx="999">
                  <c:v>1964.04</c:v>
                </c:pt>
                <c:pt idx="1000">
                  <c:v>1964.05</c:v>
                </c:pt>
                <c:pt idx="1001">
                  <c:v>1964.06</c:v>
                </c:pt>
                <c:pt idx="1002">
                  <c:v>1964.07</c:v>
                </c:pt>
                <c:pt idx="1003">
                  <c:v>1964.08</c:v>
                </c:pt>
                <c:pt idx="1004">
                  <c:v>1964.09</c:v>
                </c:pt>
                <c:pt idx="1005">
                  <c:v>1964.1</c:v>
                </c:pt>
                <c:pt idx="1006">
                  <c:v>1964.11</c:v>
                </c:pt>
                <c:pt idx="1007">
                  <c:v>1964.12</c:v>
                </c:pt>
                <c:pt idx="1008">
                  <c:v>1965.01</c:v>
                </c:pt>
                <c:pt idx="1009">
                  <c:v>1965.02</c:v>
                </c:pt>
                <c:pt idx="1010">
                  <c:v>1965.03</c:v>
                </c:pt>
                <c:pt idx="1011">
                  <c:v>1965.04</c:v>
                </c:pt>
                <c:pt idx="1012">
                  <c:v>1965.05</c:v>
                </c:pt>
                <c:pt idx="1013">
                  <c:v>1965.06</c:v>
                </c:pt>
                <c:pt idx="1014">
                  <c:v>1965.07</c:v>
                </c:pt>
                <c:pt idx="1015">
                  <c:v>1965.08</c:v>
                </c:pt>
                <c:pt idx="1016">
                  <c:v>1965.09</c:v>
                </c:pt>
                <c:pt idx="1017">
                  <c:v>1965.1</c:v>
                </c:pt>
                <c:pt idx="1018">
                  <c:v>1965.11</c:v>
                </c:pt>
                <c:pt idx="1019">
                  <c:v>1965.12</c:v>
                </c:pt>
                <c:pt idx="1020">
                  <c:v>1966.01</c:v>
                </c:pt>
                <c:pt idx="1021">
                  <c:v>1966.02</c:v>
                </c:pt>
                <c:pt idx="1022">
                  <c:v>1966.03</c:v>
                </c:pt>
                <c:pt idx="1023">
                  <c:v>1966.04</c:v>
                </c:pt>
                <c:pt idx="1024">
                  <c:v>1966.05</c:v>
                </c:pt>
                <c:pt idx="1025">
                  <c:v>1966.06</c:v>
                </c:pt>
                <c:pt idx="1026">
                  <c:v>1966.07</c:v>
                </c:pt>
                <c:pt idx="1027">
                  <c:v>1966.08</c:v>
                </c:pt>
                <c:pt idx="1028">
                  <c:v>1966.09</c:v>
                </c:pt>
                <c:pt idx="1029">
                  <c:v>1966.1</c:v>
                </c:pt>
                <c:pt idx="1030">
                  <c:v>1966.11</c:v>
                </c:pt>
                <c:pt idx="1031">
                  <c:v>1966.12</c:v>
                </c:pt>
                <c:pt idx="1032">
                  <c:v>1967.01</c:v>
                </c:pt>
                <c:pt idx="1033">
                  <c:v>1967.02</c:v>
                </c:pt>
                <c:pt idx="1034">
                  <c:v>1967.03</c:v>
                </c:pt>
                <c:pt idx="1035">
                  <c:v>1967.04</c:v>
                </c:pt>
                <c:pt idx="1036">
                  <c:v>1967.05</c:v>
                </c:pt>
                <c:pt idx="1037">
                  <c:v>1967.06</c:v>
                </c:pt>
                <c:pt idx="1038">
                  <c:v>1967.07</c:v>
                </c:pt>
                <c:pt idx="1039">
                  <c:v>1967.08</c:v>
                </c:pt>
                <c:pt idx="1040">
                  <c:v>1967.09</c:v>
                </c:pt>
                <c:pt idx="1041">
                  <c:v>1967.1</c:v>
                </c:pt>
                <c:pt idx="1042">
                  <c:v>1967.11</c:v>
                </c:pt>
                <c:pt idx="1043">
                  <c:v>1967.12</c:v>
                </c:pt>
                <c:pt idx="1044">
                  <c:v>1968.01</c:v>
                </c:pt>
                <c:pt idx="1045">
                  <c:v>1968.02</c:v>
                </c:pt>
                <c:pt idx="1046">
                  <c:v>1968.03</c:v>
                </c:pt>
                <c:pt idx="1047">
                  <c:v>1968.04</c:v>
                </c:pt>
                <c:pt idx="1048">
                  <c:v>1968.05</c:v>
                </c:pt>
                <c:pt idx="1049">
                  <c:v>1968.06</c:v>
                </c:pt>
                <c:pt idx="1050">
                  <c:v>1968.07</c:v>
                </c:pt>
                <c:pt idx="1051">
                  <c:v>1968.08</c:v>
                </c:pt>
                <c:pt idx="1052">
                  <c:v>1968.09</c:v>
                </c:pt>
                <c:pt idx="1053">
                  <c:v>1968.1</c:v>
                </c:pt>
                <c:pt idx="1054">
                  <c:v>1968.11</c:v>
                </c:pt>
                <c:pt idx="1055">
                  <c:v>1968.12</c:v>
                </c:pt>
                <c:pt idx="1056">
                  <c:v>1969.01</c:v>
                </c:pt>
                <c:pt idx="1057">
                  <c:v>1969.02</c:v>
                </c:pt>
                <c:pt idx="1058">
                  <c:v>1969.03</c:v>
                </c:pt>
                <c:pt idx="1059">
                  <c:v>1969.04</c:v>
                </c:pt>
                <c:pt idx="1060">
                  <c:v>1969.05</c:v>
                </c:pt>
                <c:pt idx="1061">
                  <c:v>1969.06</c:v>
                </c:pt>
                <c:pt idx="1062">
                  <c:v>1969.07</c:v>
                </c:pt>
                <c:pt idx="1063">
                  <c:v>1969.08</c:v>
                </c:pt>
                <c:pt idx="1064">
                  <c:v>1969.09</c:v>
                </c:pt>
                <c:pt idx="1065">
                  <c:v>1969.1</c:v>
                </c:pt>
                <c:pt idx="1066">
                  <c:v>1969.11</c:v>
                </c:pt>
                <c:pt idx="1067">
                  <c:v>1969.12</c:v>
                </c:pt>
                <c:pt idx="1068">
                  <c:v>1970.01</c:v>
                </c:pt>
                <c:pt idx="1069">
                  <c:v>1970.02</c:v>
                </c:pt>
                <c:pt idx="1070">
                  <c:v>1970.03</c:v>
                </c:pt>
                <c:pt idx="1071">
                  <c:v>1970.04</c:v>
                </c:pt>
                <c:pt idx="1072">
                  <c:v>1970.05</c:v>
                </c:pt>
                <c:pt idx="1073">
                  <c:v>1970.06</c:v>
                </c:pt>
                <c:pt idx="1074">
                  <c:v>1970.07</c:v>
                </c:pt>
                <c:pt idx="1075">
                  <c:v>1970.08</c:v>
                </c:pt>
                <c:pt idx="1076">
                  <c:v>1970.09</c:v>
                </c:pt>
                <c:pt idx="1077">
                  <c:v>1970.1</c:v>
                </c:pt>
                <c:pt idx="1078">
                  <c:v>1970.11</c:v>
                </c:pt>
                <c:pt idx="1079">
                  <c:v>1970.12</c:v>
                </c:pt>
                <c:pt idx="1080">
                  <c:v>1971.01</c:v>
                </c:pt>
                <c:pt idx="1081">
                  <c:v>1971.02</c:v>
                </c:pt>
                <c:pt idx="1082">
                  <c:v>1971.03</c:v>
                </c:pt>
                <c:pt idx="1083">
                  <c:v>1971.04</c:v>
                </c:pt>
                <c:pt idx="1084">
                  <c:v>1971.05</c:v>
                </c:pt>
                <c:pt idx="1085">
                  <c:v>1971.06</c:v>
                </c:pt>
                <c:pt idx="1086">
                  <c:v>1971.07</c:v>
                </c:pt>
                <c:pt idx="1087">
                  <c:v>1971.08</c:v>
                </c:pt>
                <c:pt idx="1088">
                  <c:v>1971.09</c:v>
                </c:pt>
                <c:pt idx="1089">
                  <c:v>1971.1</c:v>
                </c:pt>
                <c:pt idx="1090">
                  <c:v>1971.11</c:v>
                </c:pt>
                <c:pt idx="1091">
                  <c:v>1971.12</c:v>
                </c:pt>
                <c:pt idx="1092">
                  <c:v>1972.01</c:v>
                </c:pt>
                <c:pt idx="1093">
                  <c:v>1972.02</c:v>
                </c:pt>
                <c:pt idx="1094">
                  <c:v>1972.03</c:v>
                </c:pt>
                <c:pt idx="1095">
                  <c:v>1972.04</c:v>
                </c:pt>
                <c:pt idx="1096">
                  <c:v>1972.05</c:v>
                </c:pt>
                <c:pt idx="1097">
                  <c:v>1972.06</c:v>
                </c:pt>
                <c:pt idx="1098">
                  <c:v>1972.07</c:v>
                </c:pt>
                <c:pt idx="1099">
                  <c:v>1972.08</c:v>
                </c:pt>
                <c:pt idx="1100">
                  <c:v>1972.09</c:v>
                </c:pt>
                <c:pt idx="1101">
                  <c:v>1972.1</c:v>
                </c:pt>
                <c:pt idx="1102">
                  <c:v>1972.11</c:v>
                </c:pt>
                <c:pt idx="1103">
                  <c:v>1972.12</c:v>
                </c:pt>
                <c:pt idx="1104">
                  <c:v>1973.01</c:v>
                </c:pt>
                <c:pt idx="1105">
                  <c:v>1973.02</c:v>
                </c:pt>
                <c:pt idx="1106">
                  <c:v>1973.03</c:v>
                </c:pt>
                <c:pt idx="1107">
                  <c:v>1973.04</c:v>
                </c:pt>
                <c:pt idx="1108">
                  <c:v>1973.05</c:v>
                </c:pt>
                <c:pt idx="1109">
                  <c:v>1973.06</c:v>
                </c:pt>
                <c:pt idx="1110">
                  <c:v>1973.07</c:v>
                </c:pt>
                <c:pt idx="1111">
                  <c:v>1973.08</c:v>
                </c:pt>
                <c:pt idx="1112">
                  <c:v>1973.09</c:v>
                </c:pt>
                <c:pt idx="1113">
                  <c:v>1973.1</c:v>
                </c:pt>
                <c:pt idx="1114">
                  <c:v>1973.11</c:v>
                </c:pt>
                <c:pt idx="1115">
                  <c:v>1973.12</c:v>
                </c:pt>
                <c:pt idx="1116">
                  <c:v>1974.01</c:v>
                </c:pt>
                <c:pt idx="1117">
                  <c:v>1974.02</c:v>
                </c:pt>
                <c:pt idx="1118">
                  <c:v>1974.03</c:v>
                </c:pt>
                <c:pt idx="1119">
                  <c:v>1974.04</c:v>
                </c:pt>
                <c:pt idx="1120">
                  <c:v>1974.05</c:v>
                </c:pt>
                <c:pt idx="1121">
                  <c:v>1974.06</c:v>
                </c:pt>
                <c:pt idx="1122">
                  <c:v>1974.07</c:v>
                </c:pt>
                <c:pt idx="1123">
                  <c:v>1974.08</c:v>
                </c:pt>
                <c:pt idx="1124">
                  <c:v>1974.09</c:v>
                </c:pt>
                <c:pt idx="1125">
                  <c:v>1974.1</c:v>
                </c:pt>
                <c:pt idx="1126">
                  <c:v>1974.11</c:v>
                </c:pt>
                <c:pt idx="1127">
                  <c:v>1974.12</c:v>
                </c:pt>
                <c:pt idx="1128">
                  <c:v>1975.01</c:v>
                </c:pt>
                <c:pt idx="1129">
                  <c:v>1975.02</c:v>
                </c:pt>
                <c:pt idx="1130">
                  <c:v>1975.03</c:v>
                </c:pt>
                <c:pt idx="1131">
                  <c:v>1975.04</c:v>
                </c:pt>
                <c:pt idx="1132">
                  <c:v>1975.05</c:v>
                </c:pt>
                <c:pt idx="1133">
                  <c:v>1975.06</c:v>
                </c:pt>
                <c:pt idx="1134">
                  <c:v>1975.07</c:v>
                </c:pt>
                <c:pt idx="1135">
                  <c:v>1975.08</c:v>
                </c:pt>
                <c:pt idx="1136">
                  <c:v>1975.09</c:v>
                </c:pt>
                <c:pt idx="1137">
                  <c:v>1975.1</c:v>
                </c:pt>
                <c:pt idx="1138">
                  <c:v>1975.11</c:v>
                </c:pt>
                <c:pt idx="1139">
                  <c:v>1975.12</c:v>
                </c:pt>
                <c:pt idx="1140">
                  <c:v>1976.01</c:v>
                </c:pt>
                <c:pt idx="1141">
                  <c:v>1976.02</c:v>
                </c:pt>
                <c:pt idx="1142">
                  <c:v>1976.03</c:v>
                </c:pt>
                <c:pt idx="1143">
                  <c:v>1976.04</c:v>
                </c:pt>
                <c:pt idx="1144">
                  <c:v>1976.05</c:v>
                </c:pt>
                <c:pt idx="1145">
                  <c:v>1976.06</c:v>
                </c:pt>
                <c:pt idx="1146">
                  <c:v>1976.07</c:v>
                </c:pt>
                <c:pt idx="1147">
                  <c:v>1976.08</c:v>
                </c:pt>
                <c:pt idx="1148">
                  <c:v>1976.09</c:v>
                </c:pt>
                <c:pt idx="1149">
                  <c:v>1976.1</c:v>
                </c:pt>
                <c:pt idx="1150">
                  <c:v>1976.11</c:v>
                </c:pt>
                <c:pt idx="1151">
                  <c:v>1976.12</c:v>
                </c:pt>
                <c:pt idx="1152">
                  <c:v>1977.01</c:v>
                </c:pt>
                <c:pt idx="1153">
                  <c:v>1977.02</c:v>
                </c:pt>
                <c:pt idx="1154">
                  <c:v>1977.03</c:v>
                </c:pt>
                <c:pt idx="1155">
                  <c:v>1977.04</c:v>
                </c:pt>
                <c:pt idx="1156">
                  <c:v>1977.05</c:v>
                </c:pt>
                <c:pt idx="1157">
                  <c:v>1977.06</c:v>
                </c:pt>
                <c:pt idx="1158">
                  <c:v>1977.07</c:v>
                </c:pt>
                <c:pt idx="1159">
                  <c:v>1977.08</c:v>
                </c:pt>
                <c:pt idx="1160">
                  <c:v>1977.09</c:v>
                </c:pt>
                <c:pt idx="1161">
                  <c:v>1977.1</c:v>
                </c:pt>
                <c:pt idx="1162">
                  <c:v>1977.11</c:v>
                </c:pt>
                <c:pt idx="1163">
                  <c:v>1977.12</c:v>
                </c:pt>
                <c:pt idx="1164">
                  <c:v>1978.01</c:v>
                </c:pt>
                <c:pt idx="1165">
                  <c:v>1978.02</c:v>
                </c:pt>
                <c:pt idx="1166">
                  <c:v>1978.03</c:v>
                </c:pt>
                <c:pt idx="1167">
                  <c:v>1978.04</c:v>
                </c:pt>
                <c:pt idx="1168">
                  <c:v>1978.05</c:v>
                </c:pt>
                <c:pt idx="1169">
                  <c:v>1978.06</c:v>
                </c:pt>
                <c:pt idx="1170">
                  <c:v>1978.07</c:v>
                </c:pt>
                <c:pt idx="1171">
                  <c:v>1978.08</c:v>
                </c:pt>
                <c:pt idx="1172">
                  <c:v>1978.09</c:v>
                </c:pt>
                <c:pt idx="1173">
                  <c:v>1978.1</c:v>
                </c:pt>
                <c:pt idx="1174">
                  <c:v>1978.11</c:v>
                </c:pt>
                <c:pt idx="1175">
                  <c:v>1978.12</c:v>
                </c:pt>
                <c:pt idx="1176">
                  <c:v>1979.01</c:v>
                </c:pt>
                <c:pt idx="1177">
                  <c:v>1979.02</c:v>
                </c:pt>
                <c:pt idx="1178">
                  <c:v>1979.03</c:v>
                </c:pt>
                <c:pt idx="1179">
                  <c:v>1979.04</c:v>
                </c:pt>
                <c:pt idx="1180">
                  <c:v>1979.05</c:v>
                </c:pt>
                <c:pt idx="1181">
                  <c:v>1979.06</c:v>
                </c:pt>
                <c:pt idx="1182">
                  <c:v>1979.07</c:v>
                </c:pt>
                <c:pt idx="1183">
                  <c:v>1979.08</c:v>
                </c:pt>
                <c:pt idx="1184">
                  <c:v>1979.09</c:v>
                </c:pt>
                <c:pt idx="1185">
                  <c:v>1979.1</c:v>
                </c:pt>
                <c:pt idx="1186">
                  <c:v>1979.11</c:v>
                </c:pt>
                <c:pt idx="1187">
                  <c:v>1979.12</c:v>
                </c:pt>
                <c:pt idx="1188">
                  <c:v>1980.01</c:v>
                </c:pt>
                <c:pt idx="1189">
                  <c:v>1980.02</c:v>
                </c:pt>
                <c:pt idx="1190">
                  <c:v>1980.03</c:v>
                </c:pt>
                <c:pt idx="1191">
                  <c:v>1980.04</c:v>
                </c:pt>
                <c:pt idx="1192">
                  <c:v>1980.05</c:v>
                </c:pt>
                <c:pt idx="1193">
                  <c:v>1980.06</c:v>
                </c:pt>
                <c:pt idx="1194">
                  <c:v>1980.07</c:v>
                </c:pt>
                <c:pt idx="1195">
                  <c:v>1980.08</c:v>
                </c:pt>
                <c:pt idx="1196">
                  <c:v>1980.09</c:v>
                </c:pt>
                <c:pt idx="1197">
                  <c:v>1980.1</c:v>
                </c:pt>
                <c:pt idx="1198">
                  <c:v>1980.11</c:v>
                </c:pt>
                <c:pt idx="1199">
                  <c:v>1980.12</c:v>
                </c:pt>
                <c:pt idx="1200">
                  <c:v>1981.01</c:v>
                </c:pt>
                <c:pt idx="1201">
                  <c:v>1981.02</c:v>
                </c:pt>
                <c:pt idx="1202">
                  <c:v>1981.03</c:v>
                </c:pt>
                <c:pt idx="1203">
                  <c:v>1981.04</c:v>
                </c:pt>
                <c:pt idx="1204">
                  <c:v>1981.05</c:v>
                </c:pt>
                <c:pt idx="1205">
                  <c:v>1981.06</c:v>
                </c:pt>
                <c:pt idx="1206">
                  <c:v>1981.07</c:v>
                </c:pt>
                <c:pt idx="1207">
                  <c:v>1981.08</c:v>
                </c:pt>
                <c:pt idx="1208">
                  <c:v>1981.09</c:v>
                </c:pt>
                <c:pt idx="1209">
                  <c:v>1981.1</c:v>
                </c:pt>
                <c:pt idx="1210">
                  <c:v>1981.11</c:v>
                </c:pt>
                <c:pt idx="1211">
                  <c:v>1981.12</c:v>
                </c:pt>
                <c:pt idx="1212">
                  <c:v>1982.01</c:v>
                </c:pt>
                <c:pt idx="1213">
                  <c:v>1982.02</c:v>
                </c:pt>
                <c:pt idx="1214">
                  <c:v>1982.03</c:v>
                </c:pt>
                <c:pt idx="1215">
                  <c:v>1982.04</c:v>
                </c:pt>
                <c:pt idx="1216">
                  <c:v>1982.05</c:v>
                </c:pt>
                <c:pt idx="1217">
                  <c:v>1982.06</c:v>
                </c:pt>
                <c:pt idx="1218">
                  <c:v>1982.07</c:v>
                </c:pt>
                <c:pt idx="1219">
                  <c:v>1982.08</c:v>
                </c:pt>
                <c:pt idx="1220">
                  <c:v>1982.09</c:v>
                </c:pt>
                <c:pt idx="1221">
                  <c:v>1982.1</c:v>
                </c:pt>
                <c:pt idx="1222">
                  <c:v>1982.11</c:v>
                </c:pt>
                <c:pt idx="1223">
                  <c:v>1982.12</c:v>
                </c:pt>
                <c:pt idx="1224">
                  <c:v>1983.01</c:v>
                </c:pt>
                <c:pt idx="1225">
                  <c:v>1983.02</c:v>
                </c:pt>
                <c:pt idx="1226">
                  <c:v>1983.03</c:v>
                </c:pt>
                <c:pt idx="1227">
                  <c:v>1983.04</c:v>
                </c:pt>
                <c:pt idx="1228">
                  <c:v>1983.05</c:v>
                </c:pt>
                <c:pt idx="1229">
                  <c:v>1983.06</c:v>
                </c:pt>
                <c:pt idx="1230">
                  <c:v>1983.07</c:v>
                </c:pt>
                <c:pt idx="1231">
                  <c:v>1983.08</c:v>
                </c:pt>
                <c:pt idx="1232">
                  <c:v>1983.09</c:v>
                </c:pt>
                <c:pt idx="1233">
                  <c:v>1983.1</c:v>
                </c:pt>
                <c:pt idx="1234">
                  <c:v>1983.11</c:v>
                </c:pt>
                <c:pt idx="1235">
                  <c:v>1983.12</c:v>
                </c:pt>
                <c:pt idx="1236">
                  <c:v>1984.01</c:v>
                </c:pt>
                <c:pt idx="1237">
                  <c:v>1984.02</c:v>
                </c:pt>
                <c:pt idx="1238">
                  <c:v>1984.03</c:v>
                </c:pt>
                <c:pt idx="1239">
                  <c:v>1984.04</c:v>
                </c:pt>
                <c:pt idx="1240">
                  <c:v>1984.05</c:v>
                </c:pt>
                <c:pt idx="1241">
                  <c:v>1984.06</c:v>
                </c:pt>
                <c:pt idx="1242">
                  <c:v>1984.07</c:v>
                </c:pt>
                <c:pt idx="1243">
                  <c:v>1984.08</c:v>
                </c:pt>
                <c:pt idx="1244">
                  <c:v>1984.09</c:v>
                </c:pt>
                <c:pt idx="1245">
                  <c:v>1984.1</c:v>
                </c:pt>
                <c:pt idx="1246">
                  <c:v>1984.11</c:v>
                </c:pt>
                <c:pt idx="1247">
                  <c:v>1984.12</c:v>
                </c:pt>
                <c:pt idx="1248">
                  <c:v>1985.01</c:v>
                </c:pt>
                <c:pt idx="1249">
                  <c:v>1985.02</c:v>
                </c:pt>
                <c:pt idx="1250">
                  <c:v>1985.03</c:v>
                </c:pt>
                <c:pt idx="1251">
                  <c:v>1985.04</c:v>
                </c:pt>
                <c:pt idx="1252">
                  <c:v>1985.05</c:v>
                </c:pt>
                <c:pt idx="1253">
                  <c:v>1985.06</c:v>
                </c:pt>
                <c:pt idx="1254">
                  <c:v>1985.07</c:v>
                </c:pt>
                <c:pt idx="1255">
                  <c:v>1985.08</c:v>
                </c:pt>
                <c:pt idx="1256">
                  <c:v>1985.09</c:v>
                </c:pt>
                <c:pt idx="1257">
                  <c:v>1985.1</c:v>
                </c:pt>
                <c:pt idx="1258">
                  <c:v>1985.11</c:v>
                </c:pt>
                <c:pt idx="1259">
                  <c:v>1985.12</c:v>
                </c:pt>
                <c:pt idx="1260">
                  <c:v>1986.01</c:v>
                </c:pt>
                <c:pt idx="1261">
                  <c:v>1986.02</c:v>
                </c:pt>
                <c:pt idx="1262">
                  <c:v>1986.03</c:v>
                </c:pt>
                <c:pt idx="1263">
                  <c:v>1986.04</c:v>
                </c:pt>
                <c:pt idx="1264">
                  <c:v>1986.05</c:v>
                </c:pt>
                <c:pt idx="1265">
                  <c:v>1986.06</c:v>
                </c:pt>
                <c:pt idx="1266">
                  <c:v>1986.07</c:v>
                </c:pt>
                <c:pt idx="1267">
                  <c:v>1986.08</c:v>
                </c:pt>
                <c:pt idx="1268">
                  <c:v>1986.09</c:v>
                </c:pt>
                <c:pt idx="1269">
                  <c:v>1986.1</c:v>
                </c:pt>
                <c:pt idx="1270">
                  <c:v>1986.11</c:v>
                </c:pt>
                <c:pt idx="1271">
                  <c:v>1986.12</c:v>
                </c:pt>
                <c:pt idx="1272">
                  <c:v>1987.01</c:v>
                </c:pt>
                <c:pt idx="1273">
                  <c:v>1987.02</c:v>
                </c:pt>
                <c:pt idx="1274">
                  <c:v>1987.03</c:v>
                </c:pt>
                <c:pt idx="1275">
                  <c:v>1987.04</c:v>
                </c:pt>
                <c:pt idx="1276">
                  <c:v>1987.05</c:v>
                </c:pt>
                <c:pt idx="1277">
                  <c:v>1987.06</c:v>
                </c:pt>
                <c:pt idx="1278">
                  <c:v>1987.07</c:v>
                </c:pt>
                <c:pt idx="1279">
                  <c:v>1987.08</c:v>
                </c:pt>
                <c:pt idx="1280">
                  <c:v>1987.09</c:v>
                </c:pt>
                <c:pt idx="1281">
                  <c:v>1987.1</c:v>
                </c:pt>
                <c:pt idx="1282">
                  <c:v>1987.11</c:v>
                </c:pt>
                <c:pt idx="1283">
                  <c:v>1987.12</c:v>
                </c:pt>
                <c:pt idx="1284">
                  <c:v>1988.01</c:v>
                </c:pt>
                <c:pt idx="1285">
                  <c:v>1988.02</c:v>
                </c:pt>
                <c:pt idx="1286">
                  <c:v>1988.03</c:v>
                </c:pt>
                <c:pt idx="1287">
                  <c:v>1988.04</c:v>
                </c:pt>
                <c:pt idx="1288">
                  <c:v>1988.05</c:v>
                </c:pt>
                <c:pt idx="1289">
                  <c:v>1988.06</c:v>
                </c:pt>
                <c:pt idx="1290">
                  <c:v>1988.07</c:v>
                </c:pt>
                <c:pt idx="1291">
                  <c:v>1988.08</c:v>
                </c:pt>
                <c:pt idx="1292">
                  <c:v>1988.09</c:v>
                </c:pt>
                <c:pt idx="1293">
                  <c:v>1988.1</c:v>
                </c:pt>
                <c:pt idx="1294">
                  <c:v>1988.11</c:v>
                </c:pt>
                <c:pt idx="1295">
                  <c:v>1988.12</c:v>
                </c:pt>
                <c:pt idx="1296">
                  <c:v>1989.01</c:v>
                </c:pt>
                <c:pt idx="1297">
                  <c:v>1989.02</c:v>
                </c:pt>
                <c:pt idx="1298">
                  <c:v>1989.03</c:v>
                </c:pt>
                <c:pt idx="1299">
                  <c:v>1989.04</c:v>
                </c:pt>
                <c:pt idx="1300">
                  <c:v>1989.05</c:v>
                </c:pt>
                <c:pt idx="1301">
                  <c:v>1989.06</c:v>
                </c:pt>
                <c:pt idx="1302">
                  <c:v>1989.07</c:v>
                </c:pt>
                <c:pt idx="1303">
                  <c:v>1989.08</c:v>
                </c:pt>
                <c:pt idx="1304">
                  <c:v>1989.09</c:v>
                </c:pt>
                <c:pt idx="1305">
                  <c:v>1989.1</c:v>
                </c:pt>
                <c:pt idx="1306">
                  <c:v>1989.11</c:v>
                </c:pt>
                <c:pt idx="1307">
                  <c:v>1989.12</c:v>
                </c:pt>
                <c:pt idx="1308">
                  <c:v>1990.01</c:v>
                </c:pt>
                <c:pt idx="1309">
                  <c:v>1990.02</c:v>
                </c:pt>
                <c:pt idx="1310">
                  <c:v>1990.03</c:v>
                </c:pt>
                <c:pt idx="1311">
                  <c:v>1990.04</c:v>
                </c:pt>
                <c:pt idx="1312">
                  <c:v>1990.05</c:v>
                </c:pt>
                <c:pt idx="1313">
                  <c:v>1990.06</c:v>
                </c:pt>
                <c:pt idx="1314">
                  <c:v>1990.07</c:v>
                </c:pt>
                <c:pt idx="1315">
                  <c:v>1990.08</c:v>
                </c:pt>
                <c:pt idx="1316">
                  <c:v>1990.09</c:v>
                </c:pt>
                <c:pt idx="1317">
                  <c:v>1990.1</c:v>
                </c:pt>
                <c:pt idx="1318">
                  <c:v>1990.11</c:v>
                </c:pt>
                <c:pt idx="1319">
                  <c:v>1990.12</c:v>
                </c:pt>
                <c:pt idx="1320">
                  <c:v>1991.01</c:v>
                </c:pt>
                <c:pt idx="1321">
                  <c:v>1991.02</c:v>
                </c:pt>
                <c:pt idx="1322">
                  <c:v>1991.03</c:v>
                </c:pt>
                <c:pt idx="1323">
                  <c:v>1991.04</c:v>
                </c:pt>
                <c:pt idx="1324">
                  <c:v>1991.05</c:v>
                </c:pt>
                <c:pt idx="1325">
                  <c:v>1991.06</c:v>
                </c:pt>
                <c:pt idx="1326">
                  <c:v>1991.07</c:v>
                </c:pt>
                <c:pt idx="1327">
                  <c:v>1991.08</c:v>
                </c:pt>
                <c:pt idx="1328">
                  <c:v>1991.09</c:v>
                </c:pt>
                <c:pt idx="1329">
                  <c:v>1991.1</c:v>
                </c:pt>
                <c:pt idx="1330">
                  <c:v>1991.11</c:v>
                </c:pt>
                <c:pt idx="1331">
                  <c:v>1991.12</c:v>
                </c:pt>
                <c:pt idx="1332">
                  <c:v>1992.01</c:v>
                </c:pt>
                <c:pt idx="1333">
                  <c:v>1992.02</c:v>
                </c:pt>
                <c:pt idx="1334">
                  <c:v>1992.03</c:v>
                </c:pt>
                <c:pt idx="1335">
                  <c:v>1992.04</c:v>
                </c:pt>
                <c:pt idx="1336">
                  <c:v>1992.05</c:v>
                </c:pt>
                <c:pt idx="1337">
                  <c:v>1992.06</c:v>
                </c:pt>
                <c:pt idx="1338">
                  <c:v>1992.07</c:v>
                </c:pt>
                <c:pt idx="1339">
                  <c:v>1992.08</c:v>
                </c:pt>
                <c:pt idx="1340">
                  <c:v>1992.09</c:v>
                </c:pt>
                <c:pt idx="1341">
                  <c:v>1992.1</c:v>
                </c:pt>
                <c:pt idx="1342">
                  <c:v>1992.11</c:v>
                </c:pt>
                <c:pt idx="1343">
                  <c:v>1992.12</c:v>
                </c:pt>
                <c:pt idx="1344">
                  <c:v>1993.01</c:v>
                </c:pt>
                <c:pt idx="1345">
                  <c:v>1993.02</c:v>
                </c:pt>
                <c:pt idx="1346">
                  <c:v>1993.03</c:v>
                </c:pt>
                <c:pt idx="1347">
                  <c:v>1993.04</c:v>
                </c:pt>
                <c:pt idx="1348">
                  <c:v>1993.05</c:v>
                </c:pt>
                <c:pt idx="1349">
                  <c:v>1993.06</c:v>
                </c:pt>
                <c:pt idx="1350">
                  <c:v>1993.07</c:v>
                </c:pt>
                <c:pt idx="1351">
                  <c:v>1993.08</c:v>
                </c:pt>
                <c:pt idx="1352">
                  <c:v>1993.09</c:v>
                </c:pt>
                <c:pt idx="1353">
                  <c:v>1993.1</c:v>
                </c:pt>
                <c:pt idx="1354">
                  <c:v>1993.11</c:v>
                </c:pt>
                <c:pt idx="1355">
                  <c:v>1993.12</c:v>
                </c:pt>
                <c:pt idx="1356">
                  <c:v>1994.01</c:v>
                </c:pt>
                <c:pt idx="1357">
                  <c:v>1994.02</c:v>
                </c:pt>
                <c:pt idx="1358">
                  <c:v>1994.03</c:v>
                </c:pt>
                <c:pt idx="1359">
                  <c:v>1994.04</c:v>
                </c:pt>
                <c:pt idx="1360">
                  <c:v>1994.05</c:v>
                </c:pt>
                <c:pt idx="1361">
                  <c:v>1994.06</c:v>
                </c:pt>
                <c:pt idx="1362">
                  <c:v>1994.07</c:v>
                </c:pt>
                <c:pt idx="1363">
                  <c:v>1994.08</c:v>
                </c:pt>
                <c:pt idx="1364">
                  <c:v>1994.09</c:v>
                </c:pt>
                <c:pt idx="1365">
                  <c:v>1994.1</c:v>
                </c:pt>
                <c:pt idx="1366">
                  <c:v>1994.11</c:v>
                </c:pt>
                <c:pt idx="1367">
                  <c:v>1994.12</c:v>
                </c:pt>
                <c:pt idx="1368">
                  <c:v>1995.01</c:v>
                </c:pt>
                <c:pt idx="1369">
                  <c:v>1995.02</c:v>
                </c:pt>
                <c:pt idx="1370">
                  <c:v>1995.03</c:v>
                </c:pt>
                <c:pt idx="1371">
                  <c:v>1995.04</c:v>
                </c:pt>
                <c:pt idx="1372">
                  <c:v>1995.05</c:v>
                </c:pt>
                <c:pt idx="1373">
                  <c:v>1995.06</c:v>
                </c:pt>
                <c:pt idx="1374">
                  <c:v>1995.07</c:v>
                </c:pt>
                <c:pt idx="1375">
                  <c:v>1995.08</c:v>
                </c:pt>
                <c:pt idx="1376">
                  <c:v>1995.09</c:v>
                </c:pt>
                <c:pt idx="1377">
                  <c:v>1995.1</c:v>
                </c:pt>
                <c:pt idx="1378">
                  <c:v>1995.11</c:v>
                </c:pt>
                <c:pt idx="1379">
                  <c:v>1995.12</c:v>
                </c:pt>
                <c:pt idx="1380">
                  <c:v>1996.01</c:v>
                </c:pt>
                <c:pt idx="1381">
                  <c:v>1996.02</c:v>
                </c:pt>
                <c:pt idx="1382">
                  <c:v>1996.03</c:v>
                </c:pt>
                <c:pt idx="1383">
                  <c:v>1996.04</c:v>
                </c:pt>
                <c:pt idx="1384">
                  <c:v>1996.05</c:v>
                </c:pt>
                <c:pt idx="1385">
                  <c:v>1996.06</c:v>
                </c:pt>
                <c:pt idx="1386">
                  <c:v>1996.07</c:v>
                </c:pt>
                <c:pt idx="1387">
                  <c:v>1996.08</c:v>
                </c:pt>
                <c:pt idx="1388">
                  <c:v>1996.09</c:v>
                </c:pt>
                <c:pt idx="1389">
                  <c:v>1996.1</c:v>
                </c:pt>
                <c:pt idx="1390">
                  <c:v>1996.11</c:v>
                </c:pt>
                <c:pt idx="1391">
                  <c:v>1996.12</c:v>
                </c:pt>
                <c:pt idx="1392">
                  <c:v>1997.01</c:v>
                </c:pt>
                <c:pt idx="1393">
                  <c:v>1997.02</c:v>
                </c:pt>
                <c:pt idx="1394">
                  <c:v>1997.03</c:v>
                </c:pt>
                <c:pt idx="1395">
                  <c:v>1997.04</c:v>
                </c:pt>
                <c:pt idx="1396">
                  <c:v>1997.05</c:v>
                </c:pt>
                <c:pt idx="1397">
                  <c:v>1997.06</c:v>
                </c:pt>
                <c:pt idx="1398">
                  <c:v>1997.07</c:v>
                </c:pt>
                <c:pt idx="1399">
                  <c:v>1997.08</c:v>
                </c:pt>
                <c:pt idx="1400">
                  <c:v>1997.09</c:v>
                </c:pt>
                <c:pt idx="1401">
                  <c:v>1997.1</c:v>
                </c:pt>
                <c:pt idx="1402">
                  <c:v>1997.11</c:v>
                </c:pt>
                <c:pt idx="1403">
                  <c:v>1997.12</c:v>
                </c:pt>
                <c:pt idx="1404">
                  <c:v>1998.01</c:v>
                </c:pt>
                <c:pt idx="1405">
                  <c:v>1998.02</c:v>
                </c:pt>
                <c:pt idx="1406">
                  <c:v>1998.03</c:v>
                </c:pt>
                <c:pt idx="1407">
                  <c:v>1998.04</c:v>
                </c:pt>
                <c:pt idx="1408">
                  <c:v>1998.05</c:v>
                </c:pt>
                <c:pt idx="1409">
                  <c:v>1998.06</c:v>
                </c:pt>
                <c:pt idx="1410">
                  <c:v>1998.07</c:v>
                </c:pt>
                <c:pt idx="1411">
                  <c:v>1998.08</c:v>
                </c:pt>
                <c:pt idx="1412">
                  <c:v>1998.09</c:v>
                </c:pt>
                <c:pt idx="1413">
                  <c:v>1998.1</c:v>
                </c:pt>
                <c:pt idx="1414">
                  <c:v>1998.11</c:v>
                </c:pt>
                <c:pt idx="1415">
                  <c:v>1998.12</c:v>
                </c:pt>
                <c:pt idx="1416">
                  <c:v>1999.01</c:v>
                </c:pt>
                <c:pt idx="1417">
                  <c:v>1999.02</c:v>
                </c:pt>
                <c:pt idx="1418">
                  <c:v>1999.03</c:v>
                </c:pt>
                <c:pt idx="1419">
                  <c:v>1999.04</c:v>
                </c:pt>
                <c:pt idx="1420">
                  <c:v>1999.05</c:v>
                </c:pt>
                <c:pt idx="1421">
                  <c:v>1999.06</c:v>
                </c:pt>
                <c:pt idx="1422">
                  <c:v>1999.07</c:v>
                </c:pt>
                <c:pt idx="1423">
                  <c:v>1999.08</c:v>
                </c:pt>
                <c:pt idx="1424">
                  <c:v>1999.09</c:v>
                </c:pt>
                <c:pt idx="1425">
                  <c:v>1999.1</c:v>
                </c:pt>
                <c:pt idx="1426">
                  <c:v>1999.11</c:v>
                </c:pt>
                <c:pt idx="1427">
                  <c:v>1999.12</c:v>
                </c:pt>
                <c:pt idx="1428">
                  <c:v>2000.01</c:v>
                </c:pt>
                <c:pt idx="1429">
                  <c:v>2000.02</c:v>
                </c:pt>
                <c:pt idx="1430">
                  <c:v>2000.03</c:v>
                </c:pt>
                <c:pt idx="1431">
                  <c:v>2000.04</c:v>
                </c:pt>
                <c:pt idx="1432">
                  <c:v>2000.05</c:v>
                </c:pt>
                <c:pt idx="1433">
                  <c:v>2000.06</c:v>
                </c:pt>
                <c:pt idx="1434">
                  <c:v>2000.07</c:v>
                </c:pt>
                <c:pt idx="1435">
                  <c:v>2000.08</c:v>
                </c:pt>
                <c:pt idx="1436">
                  <c:v>2000.09</c:v>
                </c:pt>
                <c:pt idx="1437">
                  <c:v>2000.1</c:v>
                </c:pt>
                <c:pt idx="1438">
                  <c:v>2000.11</c:v>
                </c:pt>
                <c:pt idx="1439">
                  <c:v>2000.12</c:v>
                </c:pt>
                <c:pt idx="1440">
                  <c:v>2001.01</c:v>
                </c:pt>
                <c:pt idx="1441">
                  <c:v>2001.02</c:v>
                </c:pt>
                <c:pt idx="1442">
                  <c:v>2001.03</c:v>
                </c:pt>
                <c:pt idx="1443">
                  <c:v>2001.04</c:v>
                </c:pt>
                <c:pt idx="1444">
                  <c:v>2001.05</c:v>
                </c:pt>
                <c:pt idx="1445">
                  <c:v>2001.06</c:v>
                </c:pt>
                <c:pt idx="1446">
                  <c:v>2001.07</c:v>
                </c:pt>
                <c:pt idx="1447">
                  <c:v>2001.08</c:v>
                </c:pt>
                <c:pt idx="1448">
                  <c:v>2001.09</c:v>
                </c:pt>
                <c:pt idx="1449">
                  <c:v>2001.1</c:v>
                </c:pt>
                <c:pt idx="1450">
                  <c:v>2001.11</c:v>
                </c:pt>
                <c:pt idx="1451">
                  <c:v>2001.12</c:v>
                </c:pt>
                <c:pt idx="1452">
                  <c:v>2002.01</c:v>
                </c:pt>
                <c:pt idx="1453">
                  <c:v>2002.02</c:v>
                </c:pt>
                <c:pt idx="1454">
                  <c:v>2002.03</c:v>
                </c:pt>
                <c:pt idx="1455">
                  <c:v>2002.04</c:v>
                </c:pt>
                <c:pt idx="1456">
                  <c:v>2002.05</c:v>
                </c:pt>
                <c:pt idx="1457">
                  <c:v>2002.06</c:v>
                </c:pt>
                <c:pt idx="1458">
                  <c:v>2002.07</c:v>
                </c:pt>
                <c:pt idx="1459">
                  <c:v>2002.08</c:v>
                </c:pt>
                <c:pt idx="1460">
                  <c:v>2002.09</c:v>
                </c:pt>
                <c:pt idx="1461">
                  <c:v>2002.1</c:v>
                </c:pt>
                <c:pt idx="1462">
                  <c:v>2002.11</c:v>
                </c:pt>
                <c:pt idx="1463">
                  <c:v>2002.12</c:v>
                </c:pt>
                <c:pt idx="1464">
                  <c:v>2003.01</c:v>
                </c:pt>
                <c:pt idx="1465">
                  <c:v>2003.02</c:v>
                </c:pt>
                <c:pt idx="1466">
                  <c:v>2003.03</c:v>
                </c:pt>
                <c:pt idx="1467">
                  <c:v>2003.04</c:v>
                </c:pt>
                <c:pt idx="1468">
                  <c:v>2003.05</c:v>
                </c:pt>
                <c:pt idx="1469">
                  <c:v>2003.06</c:v>
                </c:pt>
                <c:pt idx="1470">
                  <c:v>2003.07</c:v>
                </c:pt>
                <c:pt idx="1471">
                  <c:v>2003.08</c:v>
                </c:pt>
                <c:pt idx="1472">
                  <c:v>2003.09</c:v>
                </c:pt>
                <c:pt idx="1473">
                  <c:v>2003.1</c:v>
                </c:pt>
                <c:pt idx="1474">
                  <c:v>2003.11</c:v>
                </c:pt>
                <c:pt idx="1475">
                  <c:v>2003.12</c:v>
                </c:pt>
                <c:pt idx="1476">
                  <c:v>2004.01</c:v>
                </c:pt>
                <c:pt idx="1477">
                  <c:v>2004.02</c:v>
                </c:pt>
                <c:pt idx="1478">
                  <c:v>2004.03</c:v>
                </c:pt>
                <c:pt idx="1479">
                  <c:v>2004.04</c:v>
                </c:pt>
                <c:pt idx="1480">
                  <c:v>2004.05</c:v>
                </c:pt>
                <c:pt idx="1481">
                  <c:v>2004.06</c:v>
                </c:pt>
                <c:pt idx="1482">
                  <c:v>2004.07</c:v>
                </c:pt>
                <c:pt idx="1483">
                  <c:v>2004.08</c:v>
                </c:pt>
                <c:pt idx="1484">
                  <c:v>2004.09</c:v>
                </c:pt>
                <c:pt idx="1485">
                  <c:v>2004.1</c:v>
                </c:pt>
                <c:pt idx="1486">
                  <c:v>2004.11</c:v>
                </c:pt>
                <c:pt idx="1487">
                  <c:v>2004.12</c:v>
                </c:pt>
                <c:pt idx="1488">
                  <c:v>2005.01</c:v>
                </c:pt>
                <c:pt idx="1489">
                  <c:v>2005.02</c:v>
                </c:pt>
                <c:pt idx="1490">
                  <c:v>2005.03</c:v>
                </c:pt>
                <c:pt idx="1491">
                  <c:v>2005.04</c:v>
                </c:pt>
                <c:pt idx="1492">
                  <c:v>2005.05</c:v>
                </c:pt>
                <c:pt idx="1493">
                  <c:v>2005.06</c:v>
                </c:pt>
                <c:pt idx="1494">
                  <c:v>2005.07</c:v>
                </c:pt>
                <c:pt idx="1495">
                  <c:v>2005.08</c:v>
                </c:pt>
                <c:pt idx="1496">
                  <c:v>2005.09</c:v>
                </c:pt>
                <c:pt idx="1497">
                  <c:v>2005.1</c:v>
                </c:pt>
                <c:pt idx="1498">
                  <c:v>2005.11</c:v>
                </c:pt>
                <c:pt idx="1499">
                  <c:v>2005.12</c:v>
                </c:pt>
                <c:pt idx="1500">
                  <c:v>2006.01</c:v>
                </c:pt>
                <c:pt idx="1501">
                  <c:v>2006.02</c:v>
                </c:pt>
                <c:pt idx="1502">
                  <c:v>2006.03</c:v>
                </c:pt>
                <c:pt idx="1503">
                  <c:v>2006.04</c:v>
                </c:pt>
                <c:pt idx="1504">
                  <c:v>2006.05</c:v>
                </c:pt>
                <c:pt idx="1505">
                  <c:v>2006.06</c:v>
                </c:pt>
                <c:pt idx="1506">
                  <c:v>2006.07</c:v>
                </c:pt>
                <c:pt idx="1507">
                  <c:v>2006.08</c:v>
                </c:pt>
                <c:pt idx="1508">
                  <c:v>2006.09</c:v>
                </c:pt>
                <c:pt idx="1509">
                  <c:v>2006.1</c:v>
                </c:pt>
                <c:pt idx="1510">
                  <c:v>2006.11</c:v>
                </c:pt>
                <c:pt idx="1511">
                  <c:v>2006.12</c:v>
                </c:pt>
                <c:pt idx="1512">
                  <c:v>2007.01</c:v>
                </c:pt>
                <c:pt idx="1513">
                  <c:v>2007.02</c:v>
                </c:pt>
                <c:pt idx="1514">
                  <c:v>2007.03</c:v>
                </c:pt>
                <c:pt idx="1515">
                  <c:v>2007.04</c:v>
                </c:pt>
                <c:pt idx="1516">
                  <c:v>2007.05</c:v>
                </c:pt>
                <c:pt idx="1517">
                  <c:v>2007.06</c:v>
                </c:pt>
                <c:pt idx="1518">
                  <c:v>2007.07</c:v>
                </c:pt>
                <c:pt idx="1519">
                  <c:v>2007.08</c:v>
                </c:pt>
                <c:pt idx="1520">
                  <c:v>2007.09</c:v>
                </c:pt>
                <c:pt idx="1521">
                  <c:v>2007.1</c:v>
                </c:pt>
                <c:pt idx="1522">
                  <c:v>2007.11</c:v>
                </c:pt>
                <c:pt idx="1523">
                  <c:v>2007.12</c:v>
                </c:pt>
                <c:pt idx="1524">
                  <c:v>2008.01</c:v>
                </c:pt>
                <c:pt idx="1525">
                  <c:v>2008.02</c:v>
                </c:pt>
                <c:pt idx="1526">
                  <c:v>2008.03</c:v>
                </c:pt>
                <c:pt idx="1527">
                  <c:v>2008.04</c:v>
                </c:pt>
                <c:pt idx="1528">
                  <c:v>2008.05</c:v>
                </c:pt>
                <c:pt idx="1529">
                  <c:v>2008.06</c:v>
                </c:pt>
                <c:pt idx="1530">
                  <c:v>2008.07</c:v>
                </c:pt>
                <c:pt idx="1531">
                  <c:v>2008.08</c:v>
                </c:pt>
                <c:pt idx="1532">
                  <c:v>2008.09</c:v>
                </c:pt>
                <c:pt idx="1533">
                  <c:v>2008.1</c:v>
                </c:pt>
                <c:pt idx="1534">
                  <c:v>2008.11</c:v>
                </c:pt>
                <c:pt idx="1535">
                  <c:v>2008.12</c:v>
                </c:pt>
                <c:pt idx="1536">
                  <c:v>2009.01</c:v>
                </c:pt>
                <c:pt idx="1537">
                  <c:v>2009.02</c:v>
                </c:pt>
                <c:pt idx="1538">
                  <c:v>2009.03</c:v>
                </c:pt>
              </c:numCache>
            </c:numRef>
          </c:cat>
          <c:val>
            <c:numRef>
              <c:f>'Stock Data'!$K$129:$K$1667</c:f>
              <c:numCache>
                <c:formatCode>0.00</c:formatCode>
                <c:ptCount val="1539"/>
                <c:pt idx="0">
                  <c:v>18.473952301404932</c:v>
                </c:pt>
                <c:pt idx="1">
                  <c:v>18.147258164990294</c:v>
                </c:pt>
                <c:pt idx="2">
                  <c:v>18.270119140204987</c:v>
                </c:pt>
                <c:pt idx="3">
                  <c:v>17.950108278222853</c:v>
                </c:pt>
                <c:pt idx="4">
                  <c:v>18.869718693152592</c:v>
                </c:pt>
                <c:pt idx="5">
                  <c:v>19.028710731115723</c:v>
                </c:pt>
                <c:pt idx="6">
                  <c:v>18.116367187389745</c:v>
                </c:pt>
                <c:pt idx="7">
                  <c:v>17.286243553973353</c:v>
                </c:pt>
                <c:pt idx="8">
                  <c:v>16.724836648772889</c:v>
                </c:pt>
                <c:pt idx="9">
                  <c:v>16.261989411181329</c:v>
                </c:pt>
                <c:pt idx="10">
                  <c:v>16.478642316644819</c:v>
                </c:pt>
                <c:pt idx="11">
                  <c:v>15.958754206105109</c:v>
                </c:pt>
                <c:pt idx="12">
                  <c:v>15.678764160028745</c:v>
                </c:pt>
                <c:pt idx="13">
                  <c:v>15.15386152836305</c:v>
                </c:pt>
                <c:pt idx="14">
                  <c:v>15.091670299486752</c:v>
                </c:pt>
                <c:pt idx="15">
                  <c:v>14.916997168375303</c:v>
                </c:pt>
                <c:pt idx="16">
                  <c:v>14.567103202191767</c:v>
                </c:pt>
                <c:pt idx="17">
                  <c:v>14.327404890131676</c:v>
                </c:pt>
                <c:pt idx="18">
                  <c:v>15.240559761217803</c:v>
                </c:pt>
                <c:pt idx="19">
                  <c:v>15.525429331463059</c:v>
                </c:pt>
                <c:pt idx="20">
                  <c:v>16.081106624462286</c:v>
                </c:pt>
                <c:pt idx="21">
                  <c:v>15.755581030526574</c:v>
                </c:pt>
                <c:pt idx="22">
                  <c:v>15.192670313165356</c:v>
                </c:pt>
                <c:pt idx="23">
                  <c:v>15.382128332081972</c:v>
                </c:pt>
                <c:pt idx="24">
                  <c:v>15.270259119098569</c:v>
                </c:pt>
                <c:pt idx="25">
                  <c:v>14.757590146176224</c:v>
                </c:pt>
                <c:pt idx="26">
                  <c:v>15.051254121401637</c:v>
                </c:pt>
                <c:pt idx="27">
                  <c:v>15.482067222036672</c:v>
                </c:pt>
                <c:pt idx="28">
                  <c:v>15.335497637337092</c:v>
                </c:pt>
                <c:pt idx="29">
                  <c:v>15.903388388583796</c:v>
                </c:pt>
                <c:pt idx="30">
                  <c:v>15.948783127017018</c:v>
                </c:pt>
                <c:pt idx="31">
                  <c:v>15.196810876629852</c:v>
                </c:pt>
                <c:pt idx="32">
                  <c:v>15.494692425793458</c:v>
                </c:pt>
                <c:pt idx="33">
                  <c:v>15.048056270223842</c:v>
                </c:pt>
                <c:pt idx="34">
                  <c:v>15.408218142448845</c:v>
                </c:pt>
                <c:pt idx="35">
                  <c:v>14.89640394188717</c:v>
                </c:pt>
                <c:pt idx="36">
                  <c:v>14.432821721970697</c:v>
                </c:pt>
                <c:pt idx="37">
                  <c:v>14.805960228816724</c:v>
                </c:pt>
                <c:pt idx="38">
                  <c:v>14.736023454014441</c:v>
                </c:pt>
                <c:pt idx="39">
                  <c:v>14.353453682579472</c:v>
                </c:pt>
                <c:pt idx="40">
                  <c:v>13.465050313804946</c:v>
                </c:pt>
                <c:pt idx="41">
                  <c:v>12.906876483666858</c:v>
                </c:pt>
                <c:pt idx="42">
                  <c:v>13.043931585991665</c:v>
                </c:pt>
                <c:pt idx="43">
                  <c:v>13.859813341769339</c:v>
                </c:pt>
                <c:pt idx="44">
                  <c:v>13.569154744335716</c:v>
                </c:pt>
                <c:pt idx="45">
                  <c:v>13.273251319134149</c:v>
                </c:pt>
                <c:pt idx="46">
                  <c:v>13.304437602119751</c:v>
                </c:pt>
                <c:pt idx="47">
                  <c:v>13.432292746944759</c:v>
                </c:pt>
                <c:pt idx="48">
                  <c:v>13.129817425635958</c:v>
                </c:pt>
                <c:pt idx="49">
                  <c:v>13.384817593597974</c:v>
                </c:pt>
                <c:pt idx="50">
                  <c:v>13.734194093452498</c:v>
                </c:pt>
                <c:pt idx="51">
                  <c:v>13.548548541030048</c:v>
                </c:pt>
                <c:pt idx="52">
                  <c:v>13.711371872561918</c:v>
                </c:pt>
                <c:pt idx="53">
                  <c:v>13.978784368698356</c:v>
                </c:pt>
                <c:pt idx="54">
                  <c:v>14.326658777089326</c:v>
                </c:pt>
                <c:pt idx="55">
                  <c:v>15.130410796707155</c:v>
                </c:pt>
                <c:pt idx="56">
                  <c:v>15.116285028724256</c:v>
                </c:pt>
                <c:pt idx="57">
                  <c:v>15.991023962168988</c:v>
                </c:pt>
                <c:pt idx="58">
                  <c:v>16.824034498619035</c:v>
                </c:pt>
                <c:pt idx="59">
                  <c:v>16.304475952278576</c:v>
                </c:pt>
                <c:pt idx="60">
                  <c:v>16.692317470797629</c:v>
                </c:pt>
                <c:pt idx="61">
                  <c:v>17.00664825946096</c:v>
                </c:pt>
                <c:pt idx="62">
                  <c:v>16.843266101570126</c:v>
                </c:pt>
                <c:pt idx="63">
                  <c:v>16.801716131246302</c:v>
                </c:pt>
                <c:pt idx="64">
                  <c:v>16.863195515097825</c:v>
                </c:pt>
                <c:pt idx="65">
                  <c:v>17.83149405537689</c:v>
                </c:pt>
                <c:pt idx="66">
                  <c:v>17.845845041532186</c:v>
                </c:pt>
                <c:pt idx="67">
                  <c:v>17.723912799619267</c:v>
                </c:pt>
                <c:pt idx="68">
                  <c:v>18.14714392580003</c:v>
                </c:pt>
                <c:pt idx="69">
                  <c:v>18.562381342866566</c:v>
                </c:pt>
                <c:pt idx="70">
                  <c:v>18.968312634942745</c:v>
                </c:pt>
                <c:pt idx="71">
                  <c:v>18.194057556886506</c:v>
                </c:pt>
                <c:pt idx="72">
                  <c:v>17.512222096304914</c:v>
                </c:pt>
                <c:pt idx="73">
                  <c:v>17.125366596972267</c:v>
                </c:pt>
                <c:pt idx="74">
                  <c:v>17.473213711513729</c:v>
                </c:pt>
                <c:pt idx="75">
                  <c:v>17.822983639100713</c:v>
                </c:pt>
                <c:pt idx="76">
                  <c:v>18.075445427458245</c:v>
                </c:pt>
                <c:pt idx="77">
                  <c:v>17.70769566327299</c:v>
                </c:pt>
                <c:pt idx="78">
                  <c:v>17.431460535613073</c:v>
                </c:pt>
                <c:pt idx="79">
                  <c:v>16.739849614820706</c:v>
                </c:pt>
                <c:pt idx="80">
                  <c:v>16.676629667380126</c:v>
                </c:pt>
                <c:pt idx="81">
                  <c:v>15.880666812517346</c:v>
                </c:pt>
                <c:pt idx="82">
                  <c:v>15.950712201066795</c:v>
                </c:pt>
                <c:pt idx="83">
                  <c:v>15.455513454469978</c:v>
                </c:pt>
                <c:pt idx="84">
                  <c:v>15.358662514259935</c:v>
                </c:pt>
                <c:pt idx="85">
                  <c:v>15.418178318820518</c:v>
                </c:pt>
                <c:pt idx="86">
                  <c:v>14.808972366946568</c:v>
                </c:pt>
                <c:pt idx="87">
                  <c:v>15.020108681844448</c:v>
                </c:pt>
                <c:pt idx="88">
                  <c:v>15.387916957229155</c:v>
                </c:pt>
                <c:pt idx="89">
                  <c:v>15.0776288184347</c:v>
                </c:pt>
                <c:pt idx="90">
                  <c:v>15.279642515498191</c:v>
                </c:pt>
                <c:pt idx="91">
                  <c:v>15.602911670088799</c:v>
                </c:pt>
                <c:pt idx="92">
                  <c:v>15.987828821761411</c:v>
                </c:pt>
                <c:pt idx="93">
                  <c:v>15.715941874329706</c:v>
                </c:pt>
                <c:pt idx="94">
                  <c:v>15.223749016946307</c:v>
                </c:pt>
                <c:pt idx="95">
                  <c:v>14.946748301089226</c:v>
                </c:pt>
                <c:pt idx="96">
                  <c:v>15.802286071028188</c:v>
                </c:pt>
                <c:pt idx="97">
                  <c:v>16.192720447848988</c:v>
                </c:pt>
                <c:pt idx="98">
                  <c:v>16.065045360769222</c:v>
                </c:pt>
                <c:pt idx="99">
                  <c:v>16.050104533967442</c:v>
                </c:pt>
                <c:pt idx="100">
                  <c:v>16.915421076068327</c:v>
                </c:pt>
                <c:pt idx="101">
                  <c:v>17.219302943947689</c:v>
                </c:pt>
                <c:pt idx="102">
                  <c:v>16.889214491107516</c:v>
                </c:pt>
                <c:pt idx="103">
                  <c:v>17.131853975345731</c:v>
                </c:pt>
                <c:pt idx="104">
                  <c:v>17.350788026348631</c:v>
                </c:pt>
                <c:pt idx="105">
                  <c:v>17.05321440295549</c:v>
                </c:pt>
                <c:pt idx="106">
                  <c:v>16.906021170249328</c:v>
                </c:pt>
                <c:pt idx="107">
                  <c:v>16.610338076603387</c:v>
                </c:pt>
                <c:pt idx="108">
                  <c:v>17.220071982181889</c:v>
                </c:pt>
                <c:pt idx="109">
                  <c:v>17.026814982671414</c:v>
                </c:pt>
                <c:pt idx="110">
                  <c:v>16.901122288589828</c:v>
                </c:pt>
                <c:pt idx="111">
                  <c:v>17.257854542603198</c:v>
                </c:pt>
                <c:pt idx="112">
                  <c:v>17.786430487858624</c:v>
                </c:pt>
                <c:pt idx="113">
                  <c:v>17.684360844450161</c:v>
                </c:pt>
                <c:pt idx="114">
                  <c:v>17.589295440864859</c:v>
                </c:pt>
                <c:pt idx="115">
                  <c:v>16.596791133979089</c:v>
                </c:pt>
                <c:pt idx="116">
                  <c:v>16.169702000615253</c:v>
                </c:pt>
                <c:pt idx="117">
                  <c:v>15.482849163344452</c:v>
                </c:pt>
                <c:pt idx="118">
                  <c:v>14.745043493292798</c:v>
                </c:pt>
                <c:pt idx="119">
                  <c:v>14.442991231338436</c:v>
                </c:pt>
                <c:pt idx="120">
                  <c:v>15.428980086469094</c:v>
                </c:pt>
                <c:pt idx="121">
                  <c:v>15.476522332432536</c:v>
                </c:pt>
                <c:pt idx="122">
                  <c:v>15.051623357657379</c:v>
                </c:pt>
                <c:pt idx="123">
                  <c:v>15.4089451254741</c:v>
                </c:pt>
                <c:pt idx="124">
                  <c:v>15.566495230713281</c:v>
                </c:pt>
                <c:pt idx="125">
                  <c:v>15.658211395638148</c:v>
                </c:pt>
                <c:pt idx="126">
                  <c:v>15.617919238646008</c:v>
                </c:pt>
                <c:pt idx="127">
                  <c:v>16.163998509963029</c:v>
                </c:pt>
                <c:pt idx="128">
                  <c:v>17.711261413256615</c:v>
                </c:pt>
                <c:pt idx="129">
                  <c:v>17.716568589826366</c:v>
                </c:pt>
                <c:pt idx="130">
                  <c:v>17.671739174763918</c:v>
                </c:pt>
                <c:pt idx="131">
                  <c:v>18.206303000209893</c:v>
                </c:pt>
                <c:pt idx="132">
                  <c:v>19.016388404225275</c:v>
                </c:pt>
                <c:pt idx="133">
                  <c:v>19.036425040978436</c:v>
                </c:pt>
                <c:pt idx="134">
                  <c:v>19.738054849322989</c:v>
                </c:pt>
                <c:pt idx="135">
                  <c:v>19.943265241638642</c:v>
                </c:pt>
                <c:pt idx="136">
                  <c:v>19.91146521348983</c:v>
                </c:pt>
                <c:pt idx="137">
                  <c:v>19.769284397136726</c:v>
                </c:pt>
                <c:pt idx="138">
                  <c:v>19.211886434505558</c:v>
                </c:pt>
                <c:pt idx="139">
                  <c:v>19.204303803173765</c:v>
                </c:pt>
                <c:pt idx="140">
                  <c:v>18.694271809588201</c:v>
                </c:pt>
                <c:pt idx="141">
                  <c:v>19.040214915324686</c:v>
                </c:pt>
                <c:pt idx="142">
                  <c:v>18.46331269079991</c:v>
                </c:pt>
                <c:pt idx="143">
                  <c:v>18.013009251275729</c:v>
                </c:pt>
                <c:pt idx="144">
                  <c:v>17.656643708098791</c:v>
                </c:pt>
                <c:pt idx="145">
                  <c:v>17.12519385487245</c:v>
                </c:pt>
                <c:pt idx="146">
                  <c:v>16.899589031582273</c:v>
                </c:pt>
                <c:pt idx="147">
                  <c:v>17.102541578254886</c:v>
                </c:pt>
                <c:pt idx="148">
                  <c:v>15.780987310776252</c:v>
                </c:pt>
                <c:pt idx="149">
                  <c:v>15.416503863597702</c:v>
                </c:pt>
                <c:pt idx="150">
                  <c:v>14.34985418276095</c:v>
                </c:pt>
                <c:pt idx="151">
                  <c:v>14.588056535807826</c:v>
                </c:pt>
                <c:pt idx="152">
                  <c:v>15.012069079138772</c:v>
                </c:pt>
                <c:pt idx="153">
                  <c:v>15.271794153520185</c:v>
                </c:pt>
                <c:pt idx="154">
                  <c:v>15.942411400571668</c:v>
                </c:pt>
                <c:pt idx="155">
                  <c:v>15.612694335464976</c:v>
                </c:pt>
                <c:pt idx="156">
                  <c:v>15.739869351948226</c:v>
                </c:pt>
                <c:pt idx="157">
                  <c:v>16.202736596449849</c:v>
                </c:pt>
                <c:pt idx="158">
                  <c:v>17.187622088121849</c:v>
                </c:pt>
                <c:pt idx="159">
                  <c:v>17.434849078052455</c:v>
                </c:pt>
                <c:pt idx="160">
                  <c:v>16.808751920918031</c:v>
                </c:pt>
                <c:pt idx="161">
                  <c:v>16.60631969529253</c:v>
                </c:pt>
                <c:pt idx="162">
                  <c:v>16.289679714916929</c:v>
                </c:pt>
                <c:pt idx="163">
                  <c:v>16.457777072998372</c:v>
                </c:pt>
                <c:pt idx="164">
                  <c:v>16.522315444877222</c:v>
                </c:pt>
                <c:pt idx="165">
                  <c:v>16.502904205708433</c:v>
                </c:pt>
                <c:pt idx="166">
                  <c:v>16.542784447444557</c:v>
                </c:pt>
                <c:pt idx="167">
                  <c:v>16.67246633376768</c:v>
                </c:pt>
                <c:pt idx="168">
                  <c:v>16.524443935162665</c:v>
                </c:pt>
                <c:pt idx="169">
                  <c:v>16.331237693211431</c:v>
                </c:pt>
                <c:pt idx="170">
                  <c:v>16.364625427174801</c:v>
                </c:pt>
                <c:pt idx="171">
                  <c:v>16.387543823686286</c:v>
                </c:pt>
                <c:pt idx="172">
                  <c:v>17.080369553382337</c:v>
                </c:pt>
                <c:pt idx="173">
                  <c:v>17.20741353978331</c:v>
                </c:pt>
                <c:pt idx="174">
                  <c:v>17.546014648740556</c:v>
                </c:pt>
                <c:pt idx="175">
                  <c:v>18.074072547241787</c:v>
                </c:pt>
                <c:pt idx="176">
                  <c:v>18.200335946605463</c:v>
                </c:pt>
                <c:pt idx="177">
                  <c:v>17.944706622466477</c:v>
                </c:pt>
                <c:pt idx="178">
                  <c:v>17.342998991921689</c:v>
                </c:pt>
                <c:pt idx="179">
                  <c:v>16.548415156667929</c:v>
                </c:pt>
                <c:pt idx="180">
                  <c:v>16.576224828568186</c:v>
                </c:pt>
                <c:pt idx="181">
                  <c:v>17.515403352637236</c:v>
                </c:pt>
                <c:pt idx="182">
                  <c:v>17.232362712298631</c:v>
                </c:pt>
                <c:pt idx="183">
                  <c:v>17.643699378129917</c:v>
                </c:pt>
                <c:pt idx="184">
                  <c:v>17.828266894232826</c:v>
                </c:pt>
                <c:pt idx="185">
                  <c:v>17.777578616430507</c:v>
                </c:pt>
                <c:pt idx="186">
                  <c:v>16.637100103394641</c:v>
                </c:pt>
                <c:pt idx="187">
                  <c:v>15.703370546226868</c:v>
                </c:pt>
                <c:pt idx="188">
                  <c:v>16.544339943031975</c:v>
                </c:pt>
                <c:pt idx="189">
                  <c:v>16.438866804725823</c:v>
                </c:pt>
                <c:pt idx="190">
                  <c:v>17.089425242371043</c:v>
                </c:pt>
                <c:pt idx="191">
                  <c:v>16.501404180590093</c:v>
                </c:pt>
                <c:pt idx="192">
                  <c:v>17.026521282380529</c:v>
                </c:pt>
                <c:pt idx="193">
                  <c:v>16.894025883254095</c:v>
                </c:pt>
                <c:pt idx="194">
                  <c:v>16.95803071672098</c:v>
                </c:pt>
                <c:pt idx="195">
                  <c:v>16.696857434734703</c:v>
                </c:pt>
                <c:pt idx="196">
                  <c:v>17.04775512922939</c:v>
                </c:pt>
                <c:pt idx="197">
                  <c:v>17.850497280690604</c:v>
                </c:pt>
                <c:pt idx="198">
                  <c:v>18.651975755820349</c:v>
                </c:pt>
                <c:pt idx="199">
                  <c:v>19.006396010519428</c:v>
                </c:pt>
                <c:pt idx="200">
                  <c:v>19.372370293397786</c:v>
                </c:pt>
                <c:pt idx="201">
                  <c:v>19.028031223902413</c:v>
                </c:pt>
                <c:pt idx="202">
                  <c:v>18.358448098050214</c:v>
                </c:pt>
                <c:pt idx="203">
                  <c:v>18.748757662525453</c:v>
                </c:pt>
                <c:pt idx="204">
                  <c:v>19.24900002181375</c:v>
                </c:pt>
                <c:pt idx="205">
                  <c:v>18.918131888002129</c:v>
                </c:pt>
                <c:pt idx="206">
                  <c:v>18.042174923468671</c:v>
                </c:pt>
                <c:pt idx="207">
                  <c:v>17.705089426411771</c:v>
                </c:pt>
                <c:pt idx="208">
                  <c:v>17.595635274512759</c:v>
                </c:pt>
                <c:pt idx="209">
                  <c:v>19.544817480547987</c:v>
                </c:pt>
                <c:pt idx="210">
                  <c:v>19.858943014167252</c:v>
                </c:pt>
                <c:pt idx="211">
                  <c:v>20.544915179153271</c:v>
                </c:pt>
                <c:pt idx="212">
                  <c:v>20.442732862691191</c:v>
                </c:pt>
                <c:pt idx="213">
                  <c:v>19.947199825773598</c:v>
                </c:pt>
                <c:pt idx="214">
                  <c:v>20.527416324811281</c:v>
                </c:pt>
                <c:pt idx="215">
                  <c:v>21.403631985448172</c:v>
                </c:pt>
                <c:pt idx="216">
                  <c:v>22.93280741648719</c:v>
                </c:pt>
                <c:pt idx="217">
                  <c:v>23.048117549980141</c:v>
                </c:pt>
                <c:pt idx="218">
                  <c:v>23.279682245508674</c:v>
                </c:pt>
                <c:pt idx="219">
                  <c:v>23.152421525686524</c:v>
                </c:pt>
                <c:pt idx="220">
                  <c:v>22.09126936083419</c:v>
                </c:pt>
                <c:pt idx="221">
                  <c:v>21.212091925046831</c:v>
                </c:pt>
                <c:pt idx="222">
                  <c:v>21.561425634523065</c:v>
                </c:pt>
                <c:pt idx="223">
                  <c:v>21.726237373055429</c:v>
                </c:pt>
                <c:pt idx="224">
                  <c:v>20.591140514113782</c:v>
                </c:pt>
                <c:pt idx="225">
                  <c:v>20.153713460686635</c:v>
                </c:pt>
                <c:pt idx="226">
                  <c:v>20.196457520802291</c:v>
                </c:pt>
                <c:pt idx="227">
                  <c:v>18.512649643600156</c:v>
                </c:pt>
                <c:pt idx="228">
                  <c:v>18.674275362444856</c:v>
                </c:pt>
                <c:pt idx="229">
                  <c:v>18.703797417251433</c:v>
                </c:pt>
                <c:pt idx="230">
                  <c:v>18.775793421238372</c:v>
                </c:pt>
                <c:pt idx="231">
                  <c:v>18.936402033322668</c:v>
                </c:pt>
                <c:pt idx="232">
                  <c:v>18.403197016950415</c:v>
                </c:pt>
                <c:pt idx="233">
                  <c:v>17.992711584303876</c:v>
                </c:pt>
                <c:pt idx="234">
                  <c:v>17.689545468952801</c:v>
                </c:pt>
                <c:pt idx="235">
                  <c:v>18.069614666784187</c:v>
                </c:pt>
                <c:pt idx="236">
                  <c:v>17.341874151224758</c:v>
                </c:pt>
                <c:pt idx="237">
                  <c:v>18.102398784556051</c:v>
                </c:pt>
                <c:pt idx="238">
                  <c:v>19.419584603760729</c:v>
                </c:pt>
                <c:pt idx="239">
                  <c:v>20.744051160870889</c:v>
                </c:pt>
                <c:pt idx="240">
                  <c:v>20.978581834536119</c:v>
                </c:pt>
                <c:pt idx="241">
                  <c:v>21.679149848206187</c:v>
                </c:pt>
                <c:pt idx="242">
                  <c:v>22.347583950683859</c:v>
                </c:pt>
                <c:pt idx="243">
                  <c:v>24.409716994827136</c:v>
                </c:pt>
                <c:pt idx="244">
                  <c:v>23.064012684863521</c:v>
                </c:pt>
                <c:pt idx="245">
                  <c:v>25.238466205960279</c:v>
                </c:pt>
                <c:pt idx="246">
                  <c:v>23.144848553708115</c:v>
                </c:pt>
                <c:pt idx="247">
                  <c:v>23.077177713844453</c:v>
                </c:pt>
                <c:pt idx="248">
                  <c:v>22.59046831686025</c:v>
                </c:pt>
                <c:pt idx="249">
                  <c:v>22.252901618408938</c:v>
                </c:pt>
                <c:pt idx="250">
                  <c:v>22.375074777652831</c:v>
                </c:pt>
                <c:pt idx="251">
                  <c:v>21.680215141029688</c:v>
                </c:pt>
                <c:pt idx="252">
                  <c:v>22.340290796033585</c:v>
                </c:pt>
                <c:pt idx="253">
                  <c:v>22.459957452460461</c:v>
                </c:pt>
                <c:pt idx="254">
                  <c:v>22.410652288217314</c:v>
                </c:pt>
                <c:pt idx="255">
                  <c:v>22.823108698497865</c:v>
                </c:pt>
                <c:pt idx="256">
                  <c:v>22.427954493329814</c:v>
                </c:pt>
                <c:pt idx="257">
                  <c:v>21.963742295514557</c:v>
                </c:pt>
                <c:pt idx="258">
                  <c:v>22.385686589401296</c:v>
                </c:pt>
                <c:pt idx="259">
                  <c:v>23.168671834092869</c:v>
                </c:pt>
                <c:pt idx="260">
                  <c:v>22.856566381954504</c:v>
                </c:pt>
                <c:pt idx="261">
                  <c:v>20.604425401859835</c:v>
                </c:pt>
                <c:pt idx="262">
                  <c:v>20.408541255072134</c:v>
                </c:pt>
                <c:pt idx="263">
                  <c:v>19.633232126823842</c:v>
                </c:pt>
                <c:pt idx="264">
                  <c:v>20.318132053828496</c:v>
                </c:pt>
                <c:pt idx="265">
                  <c:v>20.107051517552858</c:v>
                </c:pt>
                <c:pt idx="266">
                  <c:v>19.884560384872827</c:v>
                </c:pt>
                <c:pt idx="267">
                  <c:v>18.980022601826178</c:v>
                </c:pt>
                <c:pt idx="268">
                  <c:v>18.954858723039933</c:v>
                </c:pt>
                <c:pt idx="269">
                  <c:v>17.818551722968557</c:v>
                </c:pt>
                <c:pt idx="270">
                  <c:v>16.918178414766658</c:v>
                </c:pt>
                <c:pt idx="271">
                  <c:v>16.299118790903496</c:v>
                </c:pt>
                <c:pt idx="272">
                  <c:v>15.654359115196916</c:v>
                </c:pt>
                <c:pt idx="273">
                  <c:v>15.252943825778837</c:v>
                </c:pt>
                <c:pt idx="274">
                  <c:v>15.407877534297896</c:v>
                </c:pt>
                <c:pt idx="275">
                  <c:v>16.042894140050137</c:v>
                </c:pt>
                <c:pt idx="276">
                  <c:v>15.86183391403366</c:v>
                </c:pt>
                <c:pt idx="277">
                  <c:v>15.021498380331412</c:v>
                </c:pt>
                <c:pt idx="278">
                  <c:v>15.081930176258862</c:v>
                </c:pt>
                <c:pt idx="279">
                  <c:v>15.56549061169151</c:v>
                </c:pt>
                <c:pt idx="280">
                  <c:v>15.525820896254636</c:v>
                </c:pt>
                <c:pt idx="281">
                  <c:v>15.474433638652679</c:v>
                </c:pt>
                <c:pt idx="282">
                  <c:v>16.03640162962413</c:v>
                </c:pt>
                <c:pt idx="283">
                  <c:v>16.304651978851034</c:v>
                </c:pt>
                <c:pt idx="284">
                  <c:v>16.742600049163602</c:v>
                </c:pt>
                <c:pt idx="285">
                  <c:v>17.633197370821389</c:v>
                </c:pt>
                <c:pt idx="286">
                  <c:v>18.076200223770066</c:v>
                </c:pt>
                <c:pt idx="287">
                  <c:v>18.159679118703199</c:v>
                </c:pt>
                <c:pt idx="288">
                  <c:v>18.459852032455846</c:v>
                </c:pt>
                <c:pt idx="289">
                  <c:v>19.168996375829789</c:v>
                </c:pt>
                <c:pt idx="290">
                  <c:v>19.831506074218431</c:v>
                </c:pt>
                <c:pt idx="291">
                  <c:v>19.482927524711215</c:v>
                </c:pt>
                <c:pt idx="292">
                  <c:v>18.62948750984512</c:v>
                </c:pt>
                <c:pt idx="293">
                  <c:v>18.735862386183527</c:v>
                </c:pt>
                <c:pt idx="294">
                  <c:v>19.205883309548049</c:v>
                </c:pt>
                <c:pt idx="295">
                  <c:v>19.573308430803717</c:v>
                </c:pt>
                <c:pt idx="296">
                  <c:v>19.743492419697773</c:v>
                </c:pt>
                <c:pt idx="297">
                  <c:v>19.897394814329527</c:v>
                </c:pt>
                <c:pt idx="298">
                  <c:v>19.443525693264924</c:v>
                </c:pt>
                <c:pt idx="299">
                  <c:v>19.577960809096162</c:v>
                </c:pt>
                <c:pt idx="300">
                  <c:v>20.132402260807886</c:v>
                </c:pt>
                <c:pt idx="301">
                  <c:v>19.866752563675842</c:v>
                </c:pt>
                <c:pt idx="302">
                  <c:v>19.259453020854131</c:v>
                </c:pt>
                <c:pt idx="303">
                  <c:v>18.876204996115874</c:v>
                </c:pt>
                <c:pt idx="304">
                  <c:v>18.054044460926384</c:v>
                </c:pt>
                <c:pt idx="305">
                  <c:v>18.172666376497492</c:v>
                </c:pt>
                <c:pt idx="306">
                  <c:v>18.195200143513727</c:v>
                </c:pt>
                <c:pt idx="307">
                  <c:v>18.967251477549286</c:v>
                </c:pt>
                <c:pt idx="308">
                  <c:v>19.200993682001329</c:v>
                </c:pt>
                <c:pt idx="309">
                  <c:v>18.095380908869082</c:v>
                </c:pt>
                <c:pt idx="310">
                  <c:v>18.141851654007997</c:v>
                </c:pt>
                <c:pt idx="311">
                  <c:v>17.660003667768642</c:v>
                </c:pt>
                <c:pt idx="312">
                  <c:v>17.218913853705928</c:v>
                </c:pt>
                <c:pt idx="313">
                  <c:v>16.217071288766139</c:v>
                </c:pt>
                <c:pt idx="314">
                  <c:v>14.687545255978666</c:v>
                </c:pt>
                <c:pt idx="315">
                  <c:v>14.669709905602724</c:v>
                </c:pt>
                <c:pt idx="316">
                  <c:v>13.790107153424234</c:v>
                </c:pt>
                <c:pt idx="317">
                  <c:v>13.144269952673168</c:v>
                </c:pt>
                <c:pt idx="318">
                  <c:v>13.585007357961857</c:v>
                </c:pt>
                <c:pt idx="319">
                  <c:v>12.5134716044466</c:v>
                </c:pt>
                <c:pt idx="320">
                  <c:v>12.328569657736622</c:v>
                </c:pt>
                <c:pt idx="321">
                  <c:v>10.831840153050598</c:v>
                </c:pt>
                <c:pt idx="322">
                  <c:v>10.591177559189779</c:v>
                </c:pt>
                <c:pt idx="323">
                  <c:v>11.33330623581117</c:v>
                </c:pt>
                <c:pt idx="324">
                  <c:v>11.902968628266974</c:v>
                </c:pt>
                <c:pt idx="325">
                  <c:v>11.554846295144822</c:v>
                </c:pt>
                <c:pt idx="326">
                  <c:v>11.984662664464302</c:v>
                </c:pt>
                <c:pt idx="327">
                  <c:v>12.448889158370362</c:v>
                </c:pt>
                <c:pt idx="328">
                  <c:v>13.078451355438332</c:v>
                </c:pt>
                <c:pt idx="329">
                  <c:v>13.051684129230004</c:v>
                </c:pt>
                <c:pt idx="330">
                  <c:v>13.345487104834406</c:v>
                </c:pt>
                <c:pt idx="331">
                  <c:v>13.884232895208642</c:v>
                </c:pt>
                <c:pt idx="332">
                  <c:v>13.701442268825106</c:v>
                </c:pt>
                <c:pt idx="333">
                  <c:v>13.690810359178696</c:v>
                </c:pt>
                <c:pt idx="334">
                  <c:v>14.435014091256273</c:v>
                </c:pt>
                <c:pt idx="335">
                  <c:v>14.582482908962465</c:v>
                </c:pt>
                <c:pt idx="336">
                  <c:v>14.76441845644135</c:v>
                </c:pt>
                <c:pt idx="337">
                  <c:v>14.167157516701376</c:v>
                </c:pt>
                <c:pt idx="338">
                  <c:v>14.336058380586216</c:v>
                </c:pt>
                <c:pt idx="339">
                  <c:v>14.645198603086115</c:v>
                </c:pt>
                <c:pt idx="340">
                  <c:v>14.953509786582798</c:v>
                </c:pt>
                <c:pt idx="341">
                  <c:v>15.040444676081018</c:v>
                </c:pt>
                <c:pt idx="342">
                  <c:v>15.231503240497668</c:v>
                </c:pt>
                <c:pt idx="343">
                  <c:v>15.417580706254755</c:v>
                </c:pt>
                <c:pt idx="344">
                  <c:v>15.254446436821176</c:v>
                </c:pt>
                <c:pt idx="345">
                  <c:v>14.98884529612177</c:v>
                </c:pt>
                <c:pt idx="346">
                  <c:v>14.745631176824585</c:v>
                </c:pt>
                <c:pt idx="347">
                  <c:v>14.750638489265036</c:v>
                </c:pt>
                <c:pt idx="348">
                  <c:v>14.547885040564145</c:v>
                </c:pt>
                <c:pt idx="349">
                  <c:v>14.002037903032702</c:v>
                </c:pt>
                <c:pt idx="350">
                  <c:v>14.050006965077824</c:v>
                </c:pt>
                <c:pt idx="351">
                  <c:v>13.559883620820084</c:v>
                </c:pt>
                <c:pt idx="352">
                  <c:v>13.568792287251453</c:v>
                </c:pt>
                <c:pt idx="353">
                  <c:v>13.019657302315952</c:v>
                </c:pt>
                <c:pt idx="354">
                  <c:v>12.342581259985266</c:v>
                </c:pt>
                <c:pt idx="355">
                  <c:v>12.745055150886255</c:v>
                </c:pt>
                <c:pt idx="356">
                  <c:v>12.937161101070807</c:v>
                </c:pt>
                <c:pt idx="357">
                  <c:v>13.91886665644582</c:v>
                </c:pt>
                <c:pt idx="358">
                  <c:v>14.164523175780355</c:v>
                </c:pt>
                <c:pt idx="359">
                  <c:v>13.741478417781529</c:v>
                </c:pt>
                <c:pt idx="360">
                  <c:v>14.049215181401211</c:v>
                </c:pt>
                <c:pt idx="361">
                  <c:v>14.721488469928309</c:v>
                </c:pt>
                <c:pt idx="362">
                  <c:v>14.370623221979542</c:v>
                </c:pt>
                <c:pt idx="363">
                  <c:v>14.75293542032937</c:v>
                </c:pt>
                <c:pt idx="364">
                  <c:v>15.047660591685046</c:v>
                </c:pt>
                <c:pt idx="365">
                  <c:v>15.328355684719281</c:v>
                </c:pt>
                <c:pt idx="366">
                  <c:v>15.083110578700285</c:v>
                </c:pt>
                <c:pt idx="367">
                  <c:v>13.89979066565445</c:v>
                </c:pt>
                <c:pt idx="368">
                  <c:v>12.997953983252414</c:v>
                </c:pt>
                <c:pt idx="369">
                  <c:v>13.066472850619224</c:v>
                </c:pt>
                <c:pt idx="370">
                  <c:v>13.727997586413093</c:v>
                </c:pt>
                <c:pt idx="371">
                  <c:v>13.929258419578234</c:v>
                </c:pt>
                <c:pt idx="372">
                  <c:v>13.794952631845819</c:v>
                </c:pt>
                <c:pt idx="373">
                  <c:v>13.531634369686596</c:v>
                </c:pt>
                <c:pt idx="374">
                  <c:v>13.639769173944167</c:v>
                </c:pt>
                <c:pt idx="375">
                  <c:v>13.654392690553232</c:v>
                </c:pt>
                <c:pt idx="376">
                  <c:v>13.645500685612367</c:v>
                </c:pt>
                <c:pt idx="377">
                  <c:v>13.785417404502528</c:v>
                </c:pt>
                <c:pt idx="378">
                  <c:v>13.802876645015782</c:v>
                </c:pt>
                <c:pt idx="379">
                  <c:v>13.984761763426278</c:v>
                </c:pt>
                <c:pt idx="380">
                  <c:v>13.926285001315868</c:v>
                </c:pt>
                <c:pt idx="381">
                  <c:v>13.90509270117847</c:v>
                </c:pt>
                <c:pt idx="382">
                  <c:v>13.749541018606536</c:v>
                </c:pt>
                <c:pt idx="383">
                  <c:v>13.388999452579634</c:v>
                </c:pt>
                <c:pt idx="384">
                  <c:v>13.148088791761536</c:v>
                </c:pt>
                <c:pt idx="385">
                  <c:v>12.68296051623677</c:v>
                </c:pt>
                <c:pt idx="386">
                  <c:v>12.443453515183686</c:v>
                </c:pt>
                <c:pt idx="387">
                  <c:v>12.43306708179515</c:v>
                </c:pt>
                <c:pt idx="388">
                  <c:v>12.221401061154099</c:v>
                </c:pt>
                <c:pt idx="389">
                  <c:v>11.491962852761249</c:v>
                </c:pt>
                <c:pt idx="390">
                  <c:v>11.534022795459848</c:v>
                </c:pt>
                <c:pt idx="391">
                  <c:v>11.846840543564655</c:v>
                </c:pt>
                <c:pt idx="392">
                  <c:v>11.843316826625976</c:v>
                </c:pt>
                <c:pt idx="393">
                  <c:v>11.471490240312304</c:v>
                </c:pt>
                <c:pt idx="394">
                  <c:v>11.072537845038049</c:v>
                </c:pt>
                <c:pt idx="395">
                  <c:v>11.1740408700368</c:v>
                </c:pt>
                <c:pt idx="396">
                  <c:v>11.636092105046139</c:v>
                </c:pt>
                <c:pt idx="397">
                  <c:v>11.910233879798268</c:v>
                </c:pt>
                <c:pt idx="398">
                  <c:v>11.685526018836855</c:v>
                </c:pt>
                <c:pt idx="399">
                  <c:v>11.522662536200272</c:v>
                </c:pt>
                <c:pt idx="400">
                  <c:v>11.479008694164484</c:v>
                </c:pt>
                <c:pt idx="401">
                  <c:v>11.428715168831861</c:v>
                </c:pt>
                <c:pt idx="402">
                  <c:v>10.694345183040118</c:v>
                </c:pt>
                <c:pt idx="403">
                  <c:v>10.492046265076468</c:v>
                </c:pt>
                <c:pt idx="404">
                  <c:v>10.500497301802136</c:v>
                </c:pt>
                <c:pt idx="405">
                  <c:v>10.612759466126251</c:v>
                </c:pt>
                <c:pt idx="406">
                  <c:v>10.516917642992118</c:v>
                </c:pt>
                <c:pt idx="407">
                  <c:v>10.172217991997869</c:v>
                </c:pt>
                <c:pt idx="408">
                  <c:v>10.359834197757317</c:v>
                </c:pt>
                <c:pt idx="409">
                  <c:v>10.329786209660739</c:v>
                </c:pt>
                <c:pt idx="410">
                  <c:v>10.707013188682799</c:v>
                </c:pt>
                <c:pt idx="411">
                  <c:v>11.401123789000167</c:v>
                </c:pt>
                <c:pt idx="412">
                  <c:v>11.026929876471325</c:v>
                </c:pt>
                <c:pt idx="413">
                  <c:v>11.154262189096347</c:v>
                </c:pt>
                <c:pt idx="414">
                  <c:v>11.113629393949624</c:v>
                </c:pt>
                <c:pt idx="415">
                  <c:v>11.584831641604612</c:v>
                </c:pt>
                <c:pt idx="416">
                  <c:v>12.011570757825902</c:v>
                </c:pt>
                <c:pt idx="417">
                  <c:v>12.549076133220165</c:v>
                </c:pt>
                <c:pt idx="418">
                  <c:v>12.857714453559339</c:v>
                </c:pt>
                <c:pt idx="419">
                  <c:v>12.878444602186027</c:v>
                </c:pt>
                <c:pt idx="420">
                  <c:v>12.543563692516168</c:v>
                </c:pt>
                <c:pt idx="421">
                  <c:v>12.354652326458806</c:v>
                </c:pt>
                <c:pt idx="422">
                  <c:v>12.177052795748489</c:v>
                </c:pt>
                <c:pt idx="423">
                  <c:v>11.906481776593196</c:v>
                </c:pt>
                <c:pt idx="424">
                  <c:v>12.02625667190517</c:v>
                </c:pt>
                <c:pt idx="425">
                  <c:v>11.995961222946587</c:v>
                </c:pt>
                <c:pt idx="426">
                  <c:v>11.791165275254539</c:v>
                </c:pt>
                <c:pt idx="427">
                  <c:v>11.73208263887417</c:v>
                </c:pt>
                <c:pt idx="428">
                  <c:v>11.944552417504477</c:v>
                </c:pt>
                <c:pt idx="429">
                  <c:v>12.045741763370783</c:v>
                </c:pt>
                <c:pt idx="430">
                  <c:v>12.053230403230501</c:v>
                </c:pt>
                <c:pt idx="431">
                  <c:v>11.413559188849502</c:v>
                </c:pt>
                <c:pt idx="432">
                  <c:v>10.992361427383431</c:v>
                </c:pt>
                <c:pt idx="433">
                  <c:v>10.063187738735751</c:v>
                </c:pt>
                <c:pt idx="434">
                  <c:v>10.327157080107881</c:v>
                </c:pt>
                <c:pt idx="435">
                  <c:v>9.6445311972812338</c:v>
                </c:pt>
                <c:pt idx="436">
                  <c:v>9.1389888133735528</c:v>
                </c:pt>
                <c:pt idx="437">
                  <c:v>9.1482202595395581</c:v>
                </c:pt>
                <c:pt idx="438">
                  <c:v>9.0034723772288068</c:v>
                </c:pt>
                <c:pt idx="439">
                  <c:v>8.5726804667537788</c:v>
                </c:pt>
                <c:pt idx="440">
                  <c:v>7.9508232642170631</c:v>
                </c:pt>
                <c:pt idx="441">
                  <c:v>7.3871337111081461</c:v>
                </c:pt>
                <c:pt idx="442">
                  <c:v>6.7530136047743134</c:v>
                </c:pt>
                <c:pt idx="443">
                  <c:v>6.4125938981198187</c:v>
                </c:pt>
                <c:pt idx="444">
                  <c:v>6.6406460286553495</c:v>
                </c:pt>
                <c:pt idx="445">
                  <c:v>6.7843435516302781</c:v>
                </c:pt>
                <c:pt idx="446">
                  <c:v>6.6863557604558865</c:v>
                </c:pt>
                <c:pt idx="447">
                  <c:v>6.5207277305471569</c:v>
                </c:pt>
                <c:pt idx="448">
                  <c:v>6.5823632316210814</c:v>
                </c:pt>
                <c:pt idx="449">
                  <c:v>6.4962913186410534</c:v>
                </c:pt>
                <c:pt idx="450">
                  <c:v>6.3713240938489903</c:v>
                </c:pt>
                <c:pt idx="451">
                  <c:v>6.3030737609145913</c:v>
                </c:pt>
                <c:pt idx="452">
                  <c:v>6.1491705624316788</c:v>
                </c:pt>
                <c:pt idx="453">
                  <c:v>6.2905153211913145</c:v>
                </c:pt>
                <c:pt idx="454">
                  <c:v>6.3333274953541832</c:v>
                </c:pt>
                <c:pt idx="455">
                  <c:v>6.1345804112834275</c:v>
                </c:pt>
                <c:pt idx="456">
                  <c:v>6.098467639950103</c:v>
                </c:pt>
                <c:pt idx="457">
                  <c:v>6.2396927713649939</c:v>
                </c:pt>
                <c:pt idx="458">
                  <c:v>6.356074004869142</c:v>
                </c:pt>
                <c:pt idx="459">
                  <c:v>6.4561395558192727</c:v>
                </c:pt>
                <c:pt idx="460">
                  <c:v>6.8290022614820298</c:v>
                </c:pt>
                <c:pt idx="461">
                  <c:v>7.0216152147841324</c:v>
                </c:pt>
                <c:pt idx="462">
                  <c:v>7.0528371654463076</c:v>
                </c:pt>
                <c:pt idx="463">
                  <c:v>6.4791311017052733</c:v>
                </c:pt>
                <c:pt idx="464">
                  <c:v>6.558481672061248</c:v>
                </c:pt>
                <c:pt idx="465">
                  <c:v>6.7947041999493001</c:v>
                </c:pt>
                <c:pt idx="466">
                  <c:v>6.4670225741331304</c:v>
                </c:pt>
                <c:pt idx="467">
                  <c:v>6.1607170337991741</c:v>
                </c:pt>
                <c:pt idx="468">
                  <c:v>5.9896677711394473</c:v>
                </c:pt>
                <c:pt idx="469">
                  <c:v>5.45534764990777</c:v>
                </c:pt>
                <c:pt idx="470">
                  <c:v>5.7988227275571571</c:v>
                </c:pt>
                <c:pt idx="471">
                  <c:v>5.5998587255061834</c:v>
                </c:pt>
                <c:pt idx="472">
                  <c:v>5.1889504620474778</c:v>
                </c:pt>
                <c:pt idx="473">
                  <c:v>5.0436396804516388</c:v>
                </c:pt>
                <c:pt idx="474">
                  <c:v>5.080592919540794</c:v>
                </c:pt>
                <c:pt idx="475">
                  <c:v>5.0207010779228556</c:v>
                </c:pt>
                <c:pt idx="476">
                  <c:v>5.2971627701080575</c:v>
                </c:pt>
                <c:pt idx="477">
                  <c:v>5.3511773934241678</c:v>
                </c:pt>
                <c:pt idx="478">
                  <c:v>5.1264079309479245</c:v>
                </c:pt>
                <c:pt idx="479">
                  <c:v>4.7842410450832524</c:v>
                </c:pt>
                <c:pt idx="480">
                  <c:v>5.1221841468873501</c:v>
                </c:pt>
                <c:pt idx="481">
                  <c:v>5.2748571912050464</c:v>
                </c:pt>
                <c:pt idx="482">
                  <c:v>5.1923481586841804</c:v>
                </c:pt>
                <c:pt idx="483">
                  <c:v>5.2970859227396758</c:v>
                </c:pt>
                <c:pt idx="484">
                  <c:v>5.6094692253307814</c:v>
                </c:pt>
                <c:pt idx="485">
                  <c:v>5.2161109609893215</c:v>
                </c:pt>
                <c:pt idx="486">
                  <c:v>5.1977793619054617</c:v>
                </c:pt>
                <c:pt idx="487">
                  <c:v>5.1612948232157265</c:v>
                </c:pt>
                <c:pt idx="488">
                  <c:v>5.3775244254582555</c:v>
                </c:pt>
                <c:pt idx="489">
                  <c:v>5.4792576780533588</c:v>
                </c:pt>
                <c:pt idx="490">
                  <c:v>5.8381969932008912</c:v>
                </c:pt>
                <c:pt idx="491">
                  <c:v>6.1141588494172456</c:v>
                </c:pt>
                <c:pt idx="492">
                  <c:v>6.2870872903471264</c:v>
                </c:pt>
                <c:pt idx="493">
                  <c:v>6.4613058726969745</c:v>
                </c:pt>
                <c:pt idx="494">
                  <c:v>6.8213872490360279</c:v>
                </c:pt>
                <c:pt idx="495">
                  <c:v>7.2732533902098835</c:v>
                </c:pt>
                <c:pt idx="496">
                  <c:v>7.5934672589193788</c:v>
                </c:pt>
                <c:pt idx="497">
                  <c:v>7.5579873517551164</c:v>
                </c:pt>
                <c:pt idx="498">
                  <c:v>7.6020950457740311</c:v>
                </c:pt>
                <c:pt idx="499">
                  <c:v>8.0200306898957709</c:v>
                </c:pt>
                <c:pt idx="500">
                  <c:v>8.2650830022843067</c:v>
                </c:pt>
                <c:pt idx="501">
                  <c:v>8.4321519987618991</c:v>
                </c:pt>
                <c:pt idx="502">
                  <c:v>7.998253772269849</c:v>
                </c:pt>
                <c:pt idx="503">
                  <c:v>7.9646798649400008</c:v>
                </c:pt>
                <c:pt idx="504">
                  <c:v>8.1542004830691539</c:v>
                </c:pt>
                <c:pt idx="505">
                  <c:v>8.5333605790659703</c:v>
                </c:pt>
                <c:pt idx="506">
                  <c:v>8.7007375009785353</c:v>
                </c:pt>
                <c:pt idx="507">
                  <c:v>8.3728096684638267</c:v>
                </c:pt>
                <c:pt idx="508">
                  <c:v>8.0004978675982361</c:v>
                </c:pt>
                <c:pt idx="509">
                  <c:v>7.6718252826730824</c:v>
                </c:pt>
                <c:pt idx="510">
                  <c:v>7.3459851194906465</c:v>
                </c:pt>
                <c:pt idx="511">
                  <c:v>7.4417831742173819</c:v>
                </c:pt>
                <c:pt idx="512">
                  <c:v>7.4581838671897787</c:v>
                </c:pt>
                <c:pt idx="513">
                  <c:v>7.3174003956214797</c:v>
                </c:pt>
                <c:pt idx="514">
                  <c:v>7.5463279119162321</c:v>
                </c:pt>
                <c:pt idx="515">
                  <c:v>7.8097391449387432</c:v>
                </c:pt>
                <c:pt idx="516">
                  <c:v>8.072249446037377</c:v>
                </c:pt>
                <c:pt idx="517">
                  <c:v>8.1620662208503543</c:v>
                </c:pt>
                <c:pt idx="518">
                  <c:v>8.0580770441160698</c:v>
                </c:pt>
                <c:pt idx="519">
                  <c:v>7.9236203483279768</c:v>
                </c:pt>
                <c:pt idx="520">
                  <c:v>7.8996983306652897</c:v>
                </c:pt>
                <c:pt idx="521">
                  <c:v>8.0516769463966504</c:v>
                </c:pt>
                <c:pt idx="522">
                  <c:v>8.3777121399718322</c:v>
                </c:pt>
                <c:pt idx="523">
                  <c:v>8.717418308548325</c:v>
                </c:pt>
                <c:pt idx="524">
                  <c:v>8.5816703752090504</c:v>
                </c:pt>
                <c:pt idx="525">
                  <c:v>8.419491035872424</c:v>
                </c:pt>
                <c:pt idx="526">
                  <c:v>8.8883273612509619</c:v>
                </c:pt>
                <c:pt idx="527">
                  <c:v>9.310639680416374</c:v>
                </c:pt>
                <c:pt idx="528">
                  <c:v>9.6926188522550003</c:v>
                </c:pt>
                <c:pt idx="529">
                  <c:v>9.8308047228195719</c:v>
                </c:pt>
                <c:pt idx="530">
                  <c:v>9.5185375388100297</c:v>
                </c:pt>
                <c:pt idx="531">
                  <c:v>9.4765667879030708</c:v>
                </c:pt>
                <c:pt idx="532">
                  <c:v>9.7290076940213286</c:v>
                </c:pt>
                <c:pt idx="533">
                  <c:v>9.7963861804505861</c:v>
                </c:pt>
                <c:pt idx="534">
                  <c:v>9.9639938917878048</c:v>
                </c:pt>
                <c:pt idx="535">
                  <c:v>10.110918458488944</c:v>
                </c:pt>
                <c:pt idx="536">
                  <c:v>10.359247611348531</c:v>
                </c:pt>
                <c:pt idx="537">
                  <c:v>10.718495997022934</c:v>
                </c:pt>
                <c:pt idx="538">
                  <c:v>10.886317440307939</c:v>
                </c:pt>
                <c:pt idx="539">
                  <c:v>11.147365239137255</c:v>
                </c:pt>
                <c:pt idx="540">
                  <c:v>11.34096618850625</c:v>
                </c:pt>
                <c:pt idx="541">
                  <c:v>11.389435672748057</c:v>
                </c:pt>
                <c:pt idx="542">
                  <c:v>10.712352062732467</c:v>
                </c:pt>
                <c:pt idx="543">
                  <c:v>10.395587685954755</c:v>
                </c:pt>
                <c:pt idx="544">
                  <c:v>10.575158463806101</c:v>
                </c:pt>
                <c:pt idx="545">
                  <c:v>11.197979740229961</c:v>
                </c:pt>
                <c:pt idx="546">
                  <c:v>11.869694058481327</c:v>
                </c:pt>
                <c:pt idx="547">
                  <c:v>12.488808219521879</c:v>
                </c:pt>
                <c:pt idx="548">
                  <c:v>12.692614823344726</c:v>
                </c:pt>
                <c:pt idx="549">
                  <c:v>12.426517521583373</c:v>
                </c:pt>
                <c:pt idx="550">
                  <c:v>12.615251212344486</c:v>
                </c:pt>
                <c:pt idx="551">
                  <c:v>13.009052728993133</c:v>
                </c:pt>
                <c:pt idx="552">
                  <c:v>13.1859306286778</c:v>
                </c:pt>
                <c:pt idx="553">
                  <c:v>13.633966132216214</c:v>
                </c:pt>
                <c:pt idx="554">
                  <c:v>14.033257507604494</c:v>
                </c:pt>
                <c:pt idx="555">
                  <c:v>14.488222209157055</c:v>
                </c:pt>
                <c:pt idx="556">
                  <c:v>15.00234705573712</c:v>
                </c:pt>
                <c:pt idx="557">
                  <c:v>15.120333481747501</c:v>
                </c:pt>
                <c:pt idx="558">
                  <c:v>15.820802594477756</c:v>
                </c:pt>
                <c:pt idx="559">
                  <c:v>16.862861852763789</c:v>
                </c:pt>
                <c:pt idx="560">
                  <c:v>17.81872371351643</c:v>
                </c:pt>
                <c:pt idx="561">
                  <c:v>17.537237852261089</c:v>
                </c:pt>
                <c:pt idx="562">
                  <c:v>18.13130143495248</c:v>
                </c:pt>
                <c:pt idx="563">
                  <c:v>18.646624021402531</c:v>
                </c:pt>
                <c:pt idx="564">
                  <c:v>18.806128571700732</c:v>
                </c:pt>
                <c:pt idx="565">
                  <c:v>18.868850519584033</c:v>
                </c:pt>
                <c:pt idx="566">
                  <c:v>19.943417799064527</c:v>
                </c:pt>
                <c:pt idx="567">
                  <c:v>21.257909249487497</c:v>
                </c:pt>
                <c:pt idx="568">
                  <c:v>21.832732178739978</c:v>
                </c:pt>
                <c:pt idx="569">
                  <c:v>20.913421576866689</c:v>
                </c:pt>
                <c:pt idx="570">
                  <c:v>21.081905435296839</c:v>
                </c:pt>
                <c:pt idx="571">
                  <c:v>21.762131502579145</c:v>
                </c:pt>
                <c:pt idx="572">
                  <c:v>23.004649446159185</c:v>
                </c:pt>
                <c:pt idx="573">
                  <c:v>23.578344239584961</c:v>
                </c:pt>
                <c:pt idx="574">
                  <c:v>25.121984571109596</c:v>
                </c:pt>
                <c:pt idx="575">
                  <c:v>25.301591027426138</c:v>
                </c:pt>
                <c:pt idx="576">
                  <c:v>27.083199620832769</c:v>
                </c:pt>
                <c:pt idx="577">
                  <c:v>27.13167279824739</c:v>
                </c:pt>
                <c:pt idx="578">
                  <c:v>27.675748437861831</c:v>
                </c:pt>
                <c:pt idx="579">
                  <c:v>27.568454472898299</c:v>
                </c:pt>
                <c:pt idx="580">
                  <c:v>27.698586875008129</c:v>
                </c:pt>
                <c:pt idx="581">
                  <c:v>27.935467830288683</c:v>
                </c:pt>
                <c:pt idx="582">
                  <c:v>29.933289406842203</c:v>
                </c:pt>
                <c:pt idx="583">
                  <c:v>31.480313247172891</c:v>
                </c:pt>
                <c:pt idx="584">
                  <c:v>32.563788598776711</c:v>
                </c:pt>
                <c:pt idx="585">
                  <c:v>28.961067164354791</c:v>
                </c:pt>
                <c:pt idx="586">
                  <c:v>21.171036000097036</c:v>
                </c:pt>
                <c:pt idx="587">
                  <c:v>22.00737317641833</c:v>
                </c:pt>
                <c:pt idx="588">
                  <c:v>22.310724294336829</c:v>
                </c:pt>
                <c:pt idx="589">
                  <c:v>23.697117749335874</c:v>
                </c:pt>
                <c:pt idx="590">
                  <c:v>24.586607792668829</c:v>
                </c:pt>
                <c:pt idx="591">
                  <c:v>25.843436862018287</c:v>
                </c:pt>
                <c:pt idx="592">
                  <c:v>24.309760633908169</c:v>
                </c:pt>
                <c:pt idx="593">
                  <c:v>21.866899333389476</c:v>
                </c:pt>
                <c:pt idx="594">
                  <c:v>21.548797592546595</c:v>
                </c:pt>
                <c:pt idx="595">
                  <c:v>21.300602241118096</c:v>
                </c:pt>
                <c:pt idx="596">
                  <c:v>21.072581788447302</c:v>
                </c:pt>
                <c:pt idx="597">
                  <c:v>18.214870154658726</c:v>
                </c:pt>
                <c:pt idx="598">
                  <c:v>16.939711377775101</c:v>
                </c:pt>
                <c:pt idx="599">
                  <c:v>16.05500185653127</c:v>
                </c:pt>
                <c:pt idx="600">
                  <c:v>16.705478731547586</c:v>
                </c:pt>
                <c:pt idx="601">
                  <c:v>18.161492436976083</c:v>
                </c:pt>
                <c:pt idx="602">
                  <c:v>18.579561032791286</c:v>
                </c:pt>
                <c:pt idx="603">
                  <c:v>16.872315331609659</c:v>
                </c:pt>
                <c:pt idx="604">
                  <c:v>15.401539999110106</c:v>
                </c:pt>
                <c:pt idx="605">
                  <c:v>15.062476074643287</c:v>
                </c:pt>
                <c:pt idx="606">
                  <c:v>15.51675009551632</c:v>
                </c:pt>
                <c:pt idx="607">
                  <c:v>15.006276602886539</c:v>
                </c:pt>
                <c:pt idx="608">
                  <c:v>12.817745261106884</c:v>
                </c:pt>
                <c:pt idx="609">
                  <c:v>11.145926407660928</c:v>
                </c:pt>
                <c:pt idx="610">
                  <c:v>11.415600295644708</c:v>
                </c:pt>
                <c:pt idx="611">
                  <c:v>9.3060328679683533</c:v>
                </c:pt>
                <c:pt idx="612">
                  <c:v>9.312406455177868</c:v>
                </c:pt>
                <c:pt idx="613">
                  <c:v>9.3369322510084274</c:v>
                </c:pt>
                <c:pt idx="614">
                  <c:v>9.4130650280122108</c:v>
                </c:pt>
                <c:pt idx="615">
                  <c:v>7.1922331961154855</c:v>
                </c:pt>
                <c:pt idx="616">
                  <c:v>6.3908572898814375</c:v>
                </c:pt>
                <c:pt idx="617">
                  <c:v>5.5650593715289531</c:v>
                </c:pt>
                <c:pt idx="618">
                  <c:v>5.8387636718512024</c:v>
                </c:pt>
                <c:pt idx="619">
                  <c:v>8.8346532051812208</c:v>
                </c:pt>
                <c:pt idx="620">
                  <c:v>9.7611685640636985</c:v>
                </c:pt>
                <c:pt idx="621">
                  <c:v>8.4786066076891053</c:v>
                </c:pt>
                <c:pt idx="622">
                  <c:v>8.4633095671228968</c:v>
                </c:pt>
                <c:pt idx="623">
                  <c:v>8.2570739991006779</c:v>
                </c:pt>
                <c:pt idx="624">
                  <c:v>8.7280461628134951</c:v>
                </c:pt>
                <c:pt idx="625">
                  <c:v>7.8260517513165855</c:v>
                </c:pt>
                <c:pt idx="626">
                  <c:v>7.8746813229431734</c:v>
                </c:pt>
                <c:pt idx="627">
                  <c:v>8.7231016460681019</c:v>
                </c:pt>
                <c:pt idx="628">
                  <c:v>11.249651251932441</c:v>
                </c:pt>
                <c:pt idx="629">
                  <c:v>13.098875517269514</c:v>
                </c:pt>
                <c:pt idx="630">
                  <c:v>13.754304493874518</c:v>
                </c:pt>
                <c:pt idx="631">
                  <c:v>12.999527050367753</c:v>
                </c:pt>
                <c:pt idx="632">
                  <c:v>12.922920614886012</c:v>
                </c:pt>
                <c:pt idx="633">
                  <c:v>11.696253568143689</c:v>
                </c:pt>
                <c:pt idx="634">
                  <c:v>12.011766193389951</c:v>
                </c:pt>
                <c:pt idx="635">
                  <c:v>12.281801622601098</c:v>
                </c:pt>
                <c:pt idx="636">
                  <c:v>13.025119828332377</c:v>
                </c:pt>
                <c:pt idx="637">
                  <c:v>13.926922904274292</c:v>
                </c:pt>
                <c:pt idx="638">
                  <c:v>13.254537629740101</c:v>
                </c:pt>
                <c:pt idx="639">
                  <c:v>13.51838928449007</c:v>
                </c:pt>
                <c:pt idx="640">
                  <c:v>12.181583235024039</c:v>
                </c:pt>
                <c:pt idx="641">
                  <c:v>12.287726483952399</c:v>
                </c:pt>
                <c:pt idx="642">
                  <c:v>11.741524229318239</c:v>
                </c:pt>
                <c:pt idx="643">
                  <c:v>11.31502598182905</c:v>
                </c:pt>
                <c:pt idx="644">
                  <c:v>10.90995408328885</c:v>
                </c:pt>
                <c:pt idx="645">
                  <c:v>11.108352605351705</c:v>
                </c:pt>
                <c:pt idx="646">
                  <c:v>11.448808690205698</c:v>
                </c:pt>
                <c:pt idx="647">
                  <c:v>11.639337566475881</c:v>
                </c:pt>
                <c:pt idx="648">
                  <c:v>11.495907968201596</c:v>
                </c:pt>
                <c:pt idx="649">
                  <c:v>11.087812159055563</c:v>
                </c:pt>
                <c:pt idx="650">
                  <c:v>10.398272404790006</c:v>
                </c:pt>
                <c:pt idx="651">
                  <c:v>11.104210207149521</c:v>
                </c:pt>
                <c:pt idx="652">
                  <c:v>11.985576683480106</c:v>
                </c:pt>
                <c:pt idx="653">
                  <c:v>12.539519324443889</c:v>
                </c:pt>
                <c:pt idx="654">
                  <c:v>13.20213793651102</c:v>
                </c:pt>
                <c:pt idx="655">
                  <c:v>14.105056846668989</c:v>
                </c:pt>
                <c:pt idx="656">
                  <c:v>14.418891702707418</c:v>
                </c:pt>
                <c:pt idx="657">
                  <c:v>14.8262326271141</c:v>
                </c:pt>
                <c:pt idx="658">
                  <c:v>16.129605163251181</c:v>
                </c:pt>
                <c:pt idx="659">
                  <c:v>16.15919271461533</c:v>
                </c:pt>
                <c:pt idx="660">
                  <c:v>17.087359845997188</c:v>
                </c:pt>
                <c:pt idx="661">
                  <c:v>18.104536459517778</c:v>
                </c:pt>
                <c:pt idx="662">
                  <c:v>18.660478203926012</c:v>
                </c:pt>
                <c:pt idx="663">
                  <c:v>18.71899966515149</c:v>
                </c:pt>
                <c:pt idx="664">
                  <c:v>17.750192519328593</c:v>
                </c:pt>
                <c:pt idx="665">
                  <c:v>18.393001065831328</c:v>
                </c:pt>
                <c:pt idx="666">
                  <c:v>19.360464512319119</c:v>
                </c:pt>
                <c:pt idx="667">
                  <c:v>19.623060162983744</c:v>
                </c:pt>
                <c:pt idx="668">
                  <c:v>19.862024243287589</c:v>
                </c:pt>
                <c:pt idx="669">
                  <c:v>20.913091852533089</c:v>
                </c:pt>
                <c:pt idx="670">
                  <c:v>21.499765341024126</c:v>
                </c:pt>
                <c:pt idx="671">
                  <c:v>21.125663548155426</c:v>
                </c:pt>
                <c:pt idx="672">
                  <c:v>21.618741582953486</c:v>
                </c:pt>
                <c:pt idx="673">
                  <c:v>22.244221552805129</c:v>
                </c:pt>
                <c:pt idx="674">
                  <c:v>22.04219701605059</c:v>
                </c:pt>
                <c:pt idx="675">
                  <c:v>20.55657945743285</c:v>
                </c:pt>
                <c:pt idx="676">
                  <c:v>19.474174686572088</c:v>
                </c:pt>
                <c:pt idx="677">
                  <c:v>18.711659960364926</c:v>
                </c:pt>
                <c:pt idx="678">
                  <c:v>19.646723279607571</c:v>
                </c:pt>
                <c:pt idx="679">
                  <c:v>19.806982577380914</c:v>
                </c:pt>
                <c:pt idx="680">
                  <c:v>16.847882862705799</c:v>
                </c:pt>
                <c:pt idx="681">
                  <c:v>14.361659574753373</c:v>
                </c:pt>
                <c:pt idx="682">
                  <c:v>13.158119166486053</c:v>
                </c:pt>
                <c:pt idx="683">
                  <c:v>13.008483033706126</c:v>
                </c:pt>
                <c:pt idx="684">
                  <c:v>13.511461918562407</c:v>
                </c:pt>
                <c:pt idx="685">
                  <c:v>13.26307623646087</c:v>
                </c:pt>
                <c:pt idx="686">
                  <c:v>12.377286234697712</c:v>
                </c:pt>
                <c:pt idx="687">
                  <c:v>11.789517720684168</c:v>
                </c:pt>
                <c:pt idx="688">
                  <c:v>11.992275930545684</c:v>
                </c:pt>
                <c:pt idx="689">
                  <c:v>12.288966307788119</c:v>
                </c:pt>
                <c:pt idx="690">
                  <c:v>14.770328017492048</c:v>
                </c:pt>
                <c:pt idx="691">
                  <c:v>14.903588512604388</c:v>
                </c:pt>
                <c:pt idx="692">
                  <c:v>14.282330508639976</c:v>
                </c:pt>
                <c:pt idx="693">
                  <c:v>16.061147643333378</c:v>
                </c:pt>
                <c:pt idx="694">
                  <c:v>16.149571800715506</c:v>
                </c:pt>
                <c:pt idx="695">
                  <c:v>15.756484438994029</c:v>
                </c:pt>
                <c:pt idx="696">
                  <c:v>15.599634410919306</c:v>
                </c:pt>
                <c:pt idx="697">
                  <c:v>15.66469692895477</c:v>
                </c:pt>
                <c:pt idx="698">
                  <c:v>15.729223743214185</c:v>
                </c:pt>
                <c:pt idx="699">
                  <c:v>13.916994579812417</c:v>
                </c:pt>
                <c:pt idx="700">
                  <c:v>14.502929499657769</c:v>
                </c:pt>
                <c:pt idx="701">
                  <c:v>14.833828921489781</c:v>
                </c:pt>
                <c:pt idx="702">
                  <c:v>15.270952598570252</c:v>
                </c:pt>
                <c:pt idx="703">
                  <c:v>15.12008234333398</c:v>
                </c:pt>
                <c:pt idx="704">
                  <c:v>16.45283557706091</c:v>
                </c:pt>
                <c:pt idx="705">
                  <c:v>16.821204806265627</c:v>
                </c:pt>
                <c:pt idx="706">
                  <c:v>16.599238509946627</c:v>
                </c:pt>
                <c:pt idx="707">
                  <c:v>16.280412901283757</c:v>
                </c:pt>
                <c:pt idx="708">
                  <c:v>16.378480342613663</c:v>
                </c:pt>
                <c:pt idx="709">
                  <c:v>16.216119847730987</c:v>
                </c:pt>
                <c:pt idx="710">
                  <c:v>16.172906305307887</c:v>
                </c:pt>
                <c:pt idx="711">
                  <c:v>16.370988707128795</c:v>
                </c:pt>
                <c:pt idx="712">
                  <c:v>14.138747694800733</c:v>
                </c:pt>
                <c:pt idx="713">
                  <c:v>12.843765598268822</c:v>
                </c:pt>
                <c:pt idx="714">
                  <c:v>13.36988476321007</c:v>
                </c:pt>
                <c:pt idx="715">
                  <c:v>13.649399392391642</c:v>
                </c:pt>
                <c:pt idx="716">
                  <c:v>14.214842598620654</c:v>
                </c:pt>
                <c:pt idx="717">
                  <c:v>14.328290323104962</c:v>
                </c:pt>
                <c:pt idx="718">
                  <c:v>14.636689248763638</c:v>
                </c:pt>
                <c:pt idx="719">
                  <c:v>13.908426122353831</c:v>
                </c:pt>
                <c:pt idx="720">
                  <c:v>13.904158267950818</c:v>
                </c:pt>
                <c:pt idx="721">
                  <c:v>13.002943303402446</c:v>
                </c:pt>
                <c:pt idx="722">
                  <c:v>12.955719822063365</c:v>
                </c:pt>
                <c:pt idx="723">
                  <c:v>12.429370389220781</c:v>
                </c:pt>
                <c:pt idx="724">
                  <c:v>12.037206512481578</c:v>
                </c:pt>
                <c:pt idx="725">
                  <c:v>12.164306590628454</c:v>
                </c:pt>
                <c:pt idx="726">
                  <c:v>12.744996277919578</c:v>
                </c:pt>
                <c:pt idx="727">
                  <c:v>12.463173720387799</c:v>
                </c:pt>
                <c:pt idx="728">
                  <c:v>12.27972927209308</c:v>
                </c:pt>
                <c:pt idx="729">
                  <c:v>11.57781495657408</c:v>
                </c:pt>
                <c:pt idx="730">
                  <c:v>10.911668685916965</c:v>
                </c:pt>
                <c:pt idx="731">
                  <c:v>10.086593309917932</c:v>
                </c:pt>
                <c:pt idx="732">
                  <c:v>10.101686431929284</c:v>
                </c:pt>
                <c:pt idx="733">
                  <c:v>9.6802555917493667</c:v>
                </c:pt>
                <c:pt idx="734">
                  <c:v>9.0034266177610025</c:v>
                </c:pt>
                <c:pt idx="735">
                  <c:v>8.5442557075882632</c:v>
                </c:pt>
                <c:pt idx="736">
                  <c:v>8.5061162596960767</c:v>
                </c:pt>
                <c:pt idx="737">
                  <c:v>8.9054569285180847</c:v>
                </c:pt>
                <c:pt idx="738">
                  <c:v>9.1504889009947465</c:v>
                </c:pt>
                <c:pt idx="739">
                  <c:v>9.0128230475643001</c:v>
                </c:pt>
                <c:pt idx="740">
                  <c:v>9.0778298393715087</c:v>
                </c:pt>
                <c:pt idx="741">
                  <c:v>9.599176749352992</c:v>
                </c:pt>
                <c:pt idx="742">
                  <c:v>9.6613341521716603</c:v>
                </c:pt>
                <c:pt idx="743">
                  <c:v>9.6175141032831739</c:v>
                </c:pt>
                <c:pt idx="744">
                  <c:v>10.150534220432109</c:v>
                </c:pt>
                <c:pt idx="745">
                  <c:v>10.70898299522127</c:v>
                </c:pt>
                <c:pt idx="746">
                  <c:v>10.850541744036803</c:v>
                </c:pt>
                <c:pt idx="747">
                  <c:v>11.039227142939691</c:v>
                </c:pt>
                <c:pt idx="748">
                  <c:v>11.362215800613702</c:v>
                </c:pt>
                <c:pt idx="749">
                  <c:v>11.516744786451234</c:v>
                </c:pt>
                <c:pt idx="750">
                  <c:v>11.774213341781648</c:v>
                </c:pt>
                <c:pt idx="751">
                  <c:v>11.21054590415897</c:v>
                </c:pt>
                <c:pt idx="752">
                  <c:v>11.3362819396103</c:v>
                </c:pt>
                <c:pt idx="753">
                  <c:v>11.187335503326036</c:v>
                </c:pt>
                <c:pt idx="754">
                  <c:v>10.631033673001419</c:v>
                </c:pt>
                <c:pt idx="755">
                  <c:v>10.737360316041068</c:v>
                </c:pt>
                <c:pt idx="756">
                  <c:v>11.052412763977474</c:v>
                </c:pt>
                <c:pt idx="757">
                  <c:v>10.947918887724718</c:v>
                </c:pt>
                <c:pt idx="758">
                  <c:v>11.224693196180683</c:v>
                </c:pt>
                <c:pt idx="759">
                  <c:v>10.938275188239368</c:v>
                </c:pt>
                <c:pt idx="760">
                  <c:v>11.103736936792654</c:v>
                </c:pt>
                <c:pt idx="761">
                  <c:v>11.532785272532514</c:v>
                </c:pt>
                <c:pt idx="762">
                  <c:v>11.738774750180697</c:v>
                </c:pt>
                <c:pt idx="763">
                  <c:v>11.541711674209225</c:v>
                </c:pt>
                <c:pt idx="764">
                  <c:v>11.328560584696469</c:v>
                </c:pt>
                <c:pt idx="765">
                  <c:v>11.583105186279118</c:v>
                </c:pt>
                <c:pt idx="766">
                  <c:v>11.478459198055484</c:v>
                </c:pt>
                <c:pt idx="767">
                  <c:v>11.638683593355131</c:v>
                </c:pt>
                <c:pt idx="768">
                  <c:v>11.960463439807025</c:v>
                </c:pt>
                <c:pt idx="769">
                  <c:v>12.34175354818632</c:v>
                </c:pt>
                <c:pt idx="770">
                  <c:v>12.323310311389349</c:v>
                </c:pt>
                <c:pt idx="771">
                  <c:v>12.631867236563075</c:v>
                </c:pt>
                <c:pt idx="772">
                  <c:v>13.036560628785352</c:v>
                </c:pt>
                <c:pt idx="773">
                  <c:v>13.130223361406033</c:v>
                </c:pt>
                <c:pt idx="774">
                  <c:v>12.867028443009158</c:v>
                </c:pt>
                <c:pt idx="775">
                  <c:v>12.915378562256741</c:v>
                </c:pt>
                <c:pt idx="776">
                  <c:v>13.798264951719768</c:v>
                </c:pt>
                <c:pt idx="777">
                  <c:v>14.374662675391352</c:v>
                </c:pt>
                <c:pt idx="778">
                  <c:v>14.847702661876781</c:v>
                </c:pt>
                <c:pt idx="779">
                  <c:v>15.020347474739964</c:v>
                </c:pt>
                <c:pt idx="780">
                  <c:v>15.623163177761667</c:v>
                </c:pt>
                <c:pt idx="781">
                  <c:v>15.761666525801926</c:v>
                </c:pt>
                <c:pt idx="782">
                  <c:v>15.13487341514251</c:v>
                </c:pt>
                <c:pt idx="783">
                  <c:v>16.040842386215889</c:v>
                </c:pt>
                <c:pt idx="784">
                  <c:v>16.013723170832176</c:v>
                </c:pt>
                <c:pt idx="785">
                  <c:v>15.773186880128756</c:v>
                </c:pt>
                <c:pt idx="786">
                  <c:v>14.508136111909074</c:v>
                </c:pt>
                <c:pt idx="787">
                  <c:v>13.984939309942774</c:v>
                </c:pt>
                <c:pt idx="788">
                  <c:v>11.841267540149634</c:v>
                </c:pt>
                <c:pt idx="789">
                  <c:v>11.387602961765054</c:v>
                </c:pt>
                <c:pt idx="790">
                  <c:v>11.110043656743304</c:v>
                </c:pt>
                <c:pt idx="791">
                  <c:v>11.372779425862706</c:v>
                </c:pt>
                <c:pt idx="792">
                  <c:v>11.469296334735574</c:v>
                </c:pt>
                <c:pt idx="793">
                  <c:v>11.949565314209451</c:v>
                </c:pt>
                <c:pt idx="794">
                  <c:v>11.287903096501278</c:v>
                </c:pt>
                <c:pt idx="795">
                  <c:v>10.900825126392668</c:v>
                </c:pt>
                <c:pt idx="796">
                  <c:v>10.73367427368853</c:v>
                </c:pt>
                <c:pt idx="797">
                  <c:v>11.082715855052102</c:v>
                </c:pt>
                <c:pt idx="798">
                  <c:v>11.696446553354386</c:v>
                </c:pt>
                <c:pt idx="799">
                  <c:v>11.337472355329822</c:v>
                </c:pt>
                <c:pt idx="800">
                  <c:v>10.827463017228826</c:v>
                </c:pt>
                <c:pt idx="801">
                  <c:v>11.132662042754768</c:v>
                </c:pt>
                <c:pt idx="802">
                  <c:v>10.975407324839086</c:v>
                </c:pt>
                <c:pt idx="803">
                  <c:v>10.680912531969184</c:v>
                </c:pt>
                <c:pt idx="804">
                  <c:v>10.419342657320326</c:v>
                </c:pt>
                <c:pt idx="805">
                  <c:v>9.9997611691441719</c:v>
                </c:pt>
                <c:pt idx="806">
                  <c:v>10.186680609489692</c:v>
                </c:pt>
                <c:pt idx="807">
                  <c:v>10.779484482024632</c:v>
                </c:pt>
                <c:pt idx="808">
                  <c:v>11.24103269798443</c:v>
                </c:pt>
                <c:pt idx="809">
                  <c:v>11.58389575652383</c:v>
                </c:pt>
                <c:pt idx="810">
                  <c:v>11.134621739180918</c:v>
                </c:pt>
                <c:pt idx="811">
                  <c:v>10.723556662478121</c:v>
                </c:pt>
                <c:pt idx="812">
                  <c:v>10.553013689399151</c:v>
                </c:pt>
                <c:pt idx="813">
                  <c:v>10.82540980916953</c:v>
                </c:pt>
                <c:pt idx="814">
                  <c:v>10.248096205635548</c:v>
                </c:pt>
                <c:pt idx="815">
                  <c:v>10.159652938900946</c:v>
                </c:pt>
                <c:pt idx="816">
                  <c:v>10.248285758038968</c:v>
                </c:pt>
                <c:pt idx="817">
                  <c:v>9.87251714057005</c:v>
                </c:pt>
                <c:pt idx="818">
                  <c:v>9.9013324912409146</c:v>
                </c:pt>
                <c:pt idx="819">
                  <c:v>9.783639867544073</c:v>
                </c:pt>
                <c:pt idx="820">
                  <c:v>9.6922950863958039</c:v>
                </c:pt>
                <c:pt idx="821">
                  <c:v>9.0677189434195089</c:v>
                </c:pt>
                <c:pt idx="822">
                  <c:v>9.6050380933639268</c:v>
                </c:pt>
                <c:pt idx="823">
                  <c:v>9.8513486380792514</c:v>
                </c:pt>
                <c:pt idx="824">
                  <c:v>9.8840483617382837</c:v>
                </c:pt>
                <c:pt idx="825">
                  <c:v>10.169850844772142</c:v>
                </c:pt>
                <c:pt idx="826">
                  <c:v>10.215861011650638</c:v>
                </c:pt>
                <c:pt idx="827">
                  <c:v>10.529330904131143</c:v>
                </c:pt>
                <c:pt idx="828">
                  <c:v>10.745733299747931</c:v>
                </c:pt>
                <c:pt idx="829">
                  <c:v>10.911564066731675</c:v>
                </c:pt>
                <c:pt idx="830">
                  <c:v>10.910946522976273</c:v>
                </c:pt>
                <c:pt idx="831">
                  <c:v>11.178021600956059</c:v>
                </c:pt>
                <c:pt idx="832">
                  <c:v>11.461543104586246</c:v>
                </c:pt>
                <c:pt idx="833">
                  <c:v>11.554126144044282</c:v>
                </c:pt>
                <c:pt idx="834">
                  <c:v>10.539745658931</c:v>
                </c:pt>
                <c:pt idx="835">
                  <c:v>11.040611670261518</c:v>
                </c:pt>
                <c:pt idx="836">
                  <c:v>11.337391102277293</c:v>
                </c:pt>
                <c:pt idx="837">
                  <c:v>11.662444039105315</c:v>
                </c:pt>
                <c:pt idx="838">
                  <c:v>11.542173388716298</c:v>
                </c:pt>
                <c:pt idx="839">
                  <c:v>11.30666578889076</c:v>
                </c:pt>
                <c:pt idx="840">
                  <c:v>11.895759839437103</c:v>
                </c:pt>
                <c:pt idx="841">
                  <c:v>12.141507370682692</c:v>
                </c:pt>
                <c:pt idx="842">
                  <c:v>11.841626487283095</c:v>
                </c:pt>
                <c:pt idx="843">
                  <c:v>11.951097197083977</c:v>
                </c:pt>
                <c:pt idx="844">
                  <c:v>11.863875406269177</c:v>
                </c:pt>
                <c:pt idx="845">
                  <c:v>11.615664857025202</c:v>
                </c:pt>
                <c:pt idx="846">
                  <c:v>11.778190092457798</c:v>
                </c:pt>
                <c:pt idx="847">
                  <c:v>12.25698908414515</c:v>
                </c:pt>
                <c:pt idx="848">
                  <c:v>12.444953157150017</c:v>
                </c:pt>
                <c:pt idx="849">
                  <c:v>12.309457904118716</c:v>
                </c:pt>
                <c:pt idx="850">
                  <c:v>11.852030617771081</c:v>
                </c:pt>
                <c:pt idx="851">
                  <c:v>12.147072568106781</c:v>
                </c:pt>
                <c:pt idx="852">
                  <c:v>12.527059748172299</c:v>
                </c:pt>
                <c:pt idx="853">
                  <c:v>12.364119350461102</c:v>
                </c:pt>
                <c:pt idx="854">
                  <c:v>12.362339087390374</c:v>
                </c:pt>
                <c:pt idx="855">
                  <c:v>12.242728683266856</c:v>
                </c:pt>
                <c:pt idx="856">
                  <c:v>12.200478761945813</c:v>
                </c:pt>
                <c:pt idx="857">
                  <c:v>12.447881581789369</c:v>
                </c:pt>
                <c:pt idx="858">
                  <c:v>12.669112889622479</c:v>
                </c:pt>
                <c:pt idx="859">
                  <c:v>12.678378236328621</c:v>
                </c:pt>
                <c:pt idx="860">
                  <c:v>12.434678020425498</c:v>
                </c:pt>
                <c:pt idx="861">
                  <c:v>12.131183558686871</c:v>
                </c:pt>
                <c:pt idx="862">
                  <c:v>12.47346976551532</c:v>
                </c:pt>
                <c:pt idx="863">
                  <c:v>12.933964306161375</c:v>
                </c:pt>
                <c:pt idx="864">
                  <c:v>13.010773447995156</c:v>
                </c:pt>
                <c:pt idx="865">
                  <c:v>12.859346880687941</c:v>
                </c:pt>
                <c:pt idx="866">
                  <c:v>12.834819340092491</c:v>
                </c:pt>
                <c:pt idx="867">
                  <c:v>12.163901454006801</c:v>
                </c:pt>
                <c:pt idx="868">
                  <c:v>12.14197079186776</c:v>
                </c:pt>
                <c:pt idx="869">
                  <c:v>11.624407885470081</c:v>
                </c:pt>
                <c:pt idx="870">
                  <c:v>11.75020164531</c:v>
                </c:pt>
                <c:pt idx="871">
                  <c:v>11.715076201734004</c:v>
                </c:pt>
                <c:pt idx="872">
                  <c:v>11.139349357262924</c:v>
                </c:pt>
                <c:pt idx="873">
                  <c:v>11.391934765421412</c:v>
                </c:pt>
                <c:pt idx="874">
                  <c:v>11.644070268505768</c:v>
                </c:pt>
                <c:pt idx="875">
                  <c:v>11.754449184027306</c:v>
                </c:pt>
                <c:pt idx="876">
                  <c:v>12.002650554927856</c:v>
                </c:pt>
                <c:pt idx="877">
                  <c:v>12.215052485432818</c:v>
                </c:pt>
                <c:pt idx="878">
                  <c:v>12.420105295190002</c:v>
                </c:pt>
                <c:pt idx="879">
                  <c:v>12.907868184060918</c:v>
                </c:pt>
                <c:pt idx="880">
                  <c:v>13.312042238025896</c:v>
                </c:pt>
                <c:pt idx="881">
                  <c:v>13.357885903659019</c:v>
                </c:pt>
                <c:pt idx="882">
                  <c:v>13.833009564245348</c:v>
                </c:pt>
                <c:pt idx="883">
                  <c:v>14.042112347320568</c:v>
                </c:pt>
                <c:pt idx="884">
                  <c:v>14.356474143297001</c:v>
                </c:pt>
                <c:pt idx="885">
                  <c:v>14.619231935730561</c:v>
                </c:pt>
                <c:pt idx="886">
                  <c:v>15.117311697434367</c:v>
                </c:pt>
                <c:pt idx="887">
                  <c:v>15.789062002327087</c:v>
                </c:pt>
                <c:pt idx="888">
                  <c:v>15.990781062969836</c:v>
                </c:pt>
                <c:pt idx="889">
                  <c:v>16.437728215987089</c:v>
                </c:pt>
                <c:pt idx="890">
                  <c:v>16.219282945537753</c:v>
                </c:pt>
                <c:pt idx="891">
                  <c:v>16.685266628063506</c:v>
                </c:pt>
                <c:pt idx="892">
                  <c:v>16.518057827257831</c:v>
                </c:pt>
                <c:pt idx="893">
                  <c:v>17.370091963405315</c:v>
                </c:pt>
                <c:pt idx="894">
                  <c:v>18.454031906632874</c:v>
                </c:pt>
                <c:pt idx="895">
                  <c:v>18.222326463047729</c:v>
                </c:pt>
                <c:pt idx="896">
                  <c:v>18.843960654261313</c:v>
                </c:pt>
                <c:pt idx="897">
                  <c:v>17.772325789386088</c:v>
                </c:pt>
                <c:pt idx="898">
                  <c:v>18.835559288273853</c:v>
                </c:pt>
                <c:pt idx="899">
                  <c:v>18.94236903581352</c:v>
                </c:pt>
                <c:pt idx="900">
                  <c:v>18.292585385418896</c:v>
                </c:pt>
                <c:pt idx="901">
                  <c:v>18.266116815127702</c:v>
                </c:pt>
                <c:pt idx="902">
                  <c:v>19.371210099299965</c:v>
                </c:pt>
                <c:pt idx="903">
                  <c:v>19.370593634578487</c:v>
                </c:pt>
                <c:pt idx="904">
                  <c:v>18.544506591754427</c:v>
                </c:pt>
                <c:pt idx="905">
                  <c:v>18.158163846958701</c:v>
                </c:pt>
                <c:pt idx="906">
                  <c:v>18.85679759689679</c:v>
                </c:pt>
                <c:pt idx="907">
                  <c:v>18.670937110186468</c:v>
                </c:pt>
                <c:pt idx="908">
                  <c:v>17.836640796312025</c:v>
                </c:pt>
                <c:pt idx="909">
                  <c:v>17.418952948636132</c:v>
                </c:pt>
                <c:pt idx="910">
                  <c:v>17.120339736628214</c:v>
                </c:pt>
                <c:pt idx="911">
                  <c:v>17.197522725560923</c:v>
                </c:pt>
                <c:pt idx="912">
                  <c:v>16.717780078532989</c:v>
                </c:pt>
                <c:pt idx="913">
                  <c:v>15.843733142229746</c:v>
                </c:pt>
                <c:pt idx="914">
                  <c:v>15.900417108869172</c:v>
                </c:pt>
                <c:pt idx="915">
                  <c:v>16.123704360211757</c:v>
                </c:pt>
                <c:pt idx="916">
                  <c:v>16.598110789114262</c:v>
                </c:pt>
                <c:pt idx="917">
                  <c:v>16.729918872472862</c:v>
                </c:pt>
                <c:pt idx="918">
                  <c:v>16.868882383979756</c:v>
                </c:pt>
                <c:pt idx="919">
                  <c:v>15.86894272945225</c:v>
                </c:pt>
                <c:pt idx="920">
                  <c:v>15.157274488962216</c:v>
                </c:pt>
                <c:pt idx="921">
                  <c:v>14.149451489483518</c:v>
                </c:pt>
                <c:pt idx="922">
                  <c:v>13.736242235298494</c:v>
                </c:pt>
                <c:pt idx="923">
                  <c:v>13.673246057951404</c:v>
                </c:pt>
                <c:pt idx="924">
                  <c:v>13.78843155230766</c:v>
                </c:pt>
                <c:pt idx="925">
                  <c:v>13.784906390337682</c:v>
                </c:pt>
                <c:pt idx="926">
                  <c:v>13.925589923892971</c:v>
                </c:pt>
                <c:pt idx="927">
                  <c:v>13.913501765262778</c:v>
                </c:pt>
                <c:pt idx="928">
                  <c:v>14.323824968409252</c:v>
                </c:pt>
                <c:pt idx="929">
                  <c:v>14.635555551956276</c:v>
                </c:pt>
                <c:pt idx="930">
                  <c:v>14.957457101901134</c:v>
                </c:pt>
                <c:pt idx="931">
                  <c:v>15.544566891165926</c:v>
                </c:pt>
                <c:pt idx="932">
                  <c:v>15.931923184092806</c:v>
                </c:pt>
                <c:pt idx="933">
                  <c:v>16.55980331035159</c:v>
                </c:pt>
                <c:pt idx="934">
                  <c:v>16.988883579386268</c:v>
                </c:pt>
                <c:pt idx="935">
                  <c:v>17.358357365369962</c:v>
                </c:pt>
                <c:pt idx="936">
                  <c:v>17.980339342993283</c:v>
                </c:pt>
                <c:pt idx="937">
                  <c:v>17.75916926361143</c:v>
                </c:pt>
                <c:pt idx="938">
                  <c:v>18.200871845485636</c:v>
                </c:pt>
                <c:pt idx="939">
                  <c:v>18.430753048783423</c:v>
                </c:pt>
                <c:pt idx="940">
                  <c:v>18.692721439594187</c:v>
                </c:pt>
                <c:pt idx="941">
                  <c:v>18.44859139706648</c:v>
                </c:pt>
                <c:pt idx="942">
                  <c:v>19.090533975796486</c:v>
                </c:pt>
                <c:pt idx="943">
                  <c:v>18.958803640750187</c:v>
                </c:pt>
                <c:pt idx="944">
                  <c:v>18.123290556758633</c:v>
                </c:pt>
                <c:pt idx="945">
                  <c:v>18.021962441515431</c:v>
                </c:pt>
                <c:pt idx="946">
                  <c:v>18.071789130570171</c:v>
                </c:pt>
                <c:pt idx="947">
                  <c:v>18.624728977900109</c:v>
                </c:pt>
                <c:pt idx="948">
                  <c:v>18.33828499437557</c:v>
                </c:pt>
                <c:pt idx="949">
                  <c:v>17.545275108945983</c:v>
                </c:pt>
                <c:pt idx="950">
                  <c:v>17.286020720522117</c:v>
                </c:pt>
                <c:pt idx="951">
                  <c:v>17.429766947597159</c:v>
                </c:pt>
                <c:pt idx="952">
                  <c:v>17.256170578727854</c:v>
                </c:pt>
                <c:pt idx="953">
                  <c:v>17.823363817264749</c:v>
                </c:pt>
                <c:pt idx="954">
                  <c:v>17.376806472898135</c:v>
                </c:pt>
                <c:pt idx="955">
                  <c:v>17.582113039577596</c:v>
                </c:pt>
                <c:pt idx="956">
                  <c:v>17.052015467817721</c:v>
                </c:pt>
                <c:pt idx="957">
                  <c:v>16.605104536251027</c:v>
                </c:pt>
                <c:pt idx="958">
                  <c:v>17.146088452419058</c:v>
                </c:pt>
                <c:pt idx="959">
                  <c:v>17.562090833957061</c:v>
                </c:pt>
                <c:pt idx="960">
                  <c:v>18.470416986477122</c:v>
                </c:pt>
                <c:pt idx="961">
                  <c:v>19.234014498298414</c:v>
                </c:pt>
                <c:pt idx="962">
                  <c:v>19.844225272725531</c:v>
                </c:pt>
                <c:pt idx="963">
                  <c:v>20.382842975754727</c:v>
                </c:pt>
                <c:pt idx="964">
                  <c:v>20.598606843297276</c:v>
                </c:pt>
                <c:pt idx="965">
                  <c:v>20.332414551592287</c:v>
                </c:pt>
                <c:pt idx="966">
                  <c:v>20.146643736827265</c:v>
                </c:pt>
                <c:pt idx="967">
                  <c:v>20.941688475215187</c:v>
                </c:pt>
                <c:pt idx="968">
                  <c:v>20.705243044147167</c:v>
                </c:pt>
                <c:pt idx="969">
                  <c:v>20.92419014101079</c:v>
                </c:pt>
                <c:pt idx="970">
                  <c:v>21.857957721959746</c:v>
                </c:pt>
                <c:pt idx="971">
                  <c:v>22.041480198382263</c:v>
                </c:pt>
                <c:pt idx="972">
                  <c:v>21.197931400015264</c:v>
                </c:pt>
                <c:pt idx="973">
                  <c:v>21.451687754873369</c:v>
                </c:pt>
                <c:pt idx="974">
                  <c:v>21.443158568526229</c:v>
                </c:pt>
                <c:pt idx="975">
                  <c:v>20.658336447649027</c:v>
                </c:pt>
                <c:pt idx="976">
                  <c:v>19.089367498116648</c:v>
                </c:pt>
                <c:pt idx="977">
                  <c:v>16.827571244792491</c:v>
                </c:pt>
                <c:pt idx="978">
                  <c:v>17.141325661322785</c:v>
                </c:pt>
                <c:pt idx="979">
                  <c:v>17.571262631045524</c:v>
                </c:pt>
                <c:pt idx="980">
                  <c:v>17.321461147465495</c:v>
                </c:pt>
                <c:pt idx="981">
                  <c:v>16.739820967901323</c:v>
                </c:pt>
                <c:pt idx="982">
                  <c:v>17.854386489497138</c:v>
                </c:pt>
                <c:pt idx="983">
                  <c:v>18.585836118439829</c:v>
                </c:pt>
                <c:pt idx="984">
                  <c:v>19.259231693254044</c:v>
                </c:pt>
                <c:pt idx="985">
                  <c:v>19.469191309671352</c:v>
                </c:pt>
                <c:pt idx="986">
                  <c:v>19.288064606604827</c:v>
                </c:pt>
                <c:pt idx="987">
                  <c:v>20.15007723822697</c:v>
                </c:pt>
                <c:pt idx="988">
                  <c:v>20.507585864952631</c:v>
                </c:pt>
                <c:pt idx="989">
                  <c:v>20.384149993840989</c:v>
                </c:pt>
                <c:pt idx="990">
                  <c:v>19.969231885949569</c:v>
                </c:pt>
                <c:pt idx="991">
                  <c:v>20.472637900527577</c:v>
                </c:pt>
                <c:pt idx="992">
                  <c:v>20.960360090705056</c:v>
                </c:pt>
                <c:pt idx="993">
                  <c:v>20.891344595411493</c:v>
                </c:pt>
                <c:pt idx="994">
                  <c:v>20.720399335339629</c:v>
                </c:pt>
                <c:pt idx="995">
                  <c:v>21.038599376736975</c:v>
                </c:pt>
                <c:pt idx="996">
                  <c:v>21.627216196980925</c:v>
                </c:pt>
                <c:pt idx="997">
                  <c:v>21.83267082671032</c:v>
                </c:pt>
                <c:pt idx="998">
                  <c:v>22.167245585982627</c:v>
                </c:pt>
                <c:pt idx="999">
                  <c:v>22.422192169737119</c:v>
                </c:pt>
                <c:pt idx="1000">
                  <c:v>22.574330769563829</c:v>
                </c:pt>
                <c:pt idx="1001">
                  <c:v>22.30028803608279</c:v>
                </c:pt>
                <c:pt idx="1002">
                  <c:v>22.984351845738356</c:v>
                </c:pt>
                <c:pt idx="1003">
                  <c:v>22.650407292938802</c:v>
                </c:pt>
                <c:pt idx="1004">
                  <c:v>22.892221984231686</c:v>
                </c:pt>
                <c:pt idx="1005">
                  <c:v>23.212154680675329</c:v>
                </c:pt>
                <c:pt idx="1006">
                  <c:v>23.225019793095822</c:v>
                </c:pt>
                <c:pt idx="1007">
                  <c:v>22.752984772787229</c:v>
                </c:pt>
                <c:pt idx="1008">
                  <c:v>23.269335081922421</c:v>
                </c:pt>
                <c:pt idx="1009">
                  <c:v>23.372068272751292</c:v>
                </c:pt>
                <c:pt idx="1010">
                  <c:v>23.253528200034829</c:v>
                </c:pt>
                <c:pt idx="1011">
                  <c:v>23.420551954771248</c:v>
                </c:pt>
                <c:pt idx="1012">
                  <c:v>23.708808308861929</c:v>
                </c:pt>
                <c:pt idx="1013">
                  <c:v>22.385342986457726</c:v>
                </c:pt>
                <c:pt idx="1014">
                  <c:v>22.30078171217443</c:v>
                </c:pt>
                <c:pt idx="1015">
                  <c:v>22.665971845964389</c:v>
                </c:pt>
                <c:pt idx="1016">
                  <c:v>23.374146831648627</c:v>
                </c:pt>
                <c:pt idx="1017">
                  <c:v>23.775745523312686</c:v>
                </c:pt>
                <c:pt idx="1018">
                  <c:v>23.925461156673727</c:v>
                </c:pt>
                <c:pt idx="1019">
                  <c:v>23.694111549106321</c:v>
                </c:pt>
                <c:pt idx="1020">
                  <c:v>24.058483388421703</c:v>
                </c:pt>
                <c:pt idx="1021">
                  <c:v>23.700027145579362</c:v>
                </c:pt>
                <c:pt idx="1022">
                  <c:v>22.611112582290001</c:v>
                </c:pt>
                <c:pt idx="1023">
                  <c:v>23.113696462615831</c:v>
                </c:pt>
                <c:pt idx="1024">
                  <c:v>21.852177976763056</c:v>
                </c:pt>
                <c:pt idx="1025">
                  <c:v>21.555253383226226</c:v>
                </c:pt>
                <c:pt idx="1026">
                  <c:v>21.381702007433368</c:v>
                </c:pt>
                <c:pt idx="1027">
                  <c:v>19.913903864009814</c:v>
                </c:pt>
                <c:pt idx="1028">
                  <c:v>19.16167625061501</c:v>
                </c:pt>
                <c:pt idx="1029">
                  <c:v>18.825409371315622</c:v>
                </c:pt>
                <c:pt idx="1030">
                  <c:v>19.711251211928968</c:v>
                </c:pt>
                <c:pt idx="1031">
                  <c:v>19.736473752791969</c:v>
                </c:pt>
                <c:pt idx="1032">
                  <c:v>20.432242125384239</c:v>
                </c:pt>
                <c:pt idx="1033">
                  <c:v>21.074443163678438</c:v>
                </c:pt>
                <c:pt idx="1034">
                  <c:v>21.443898602019097</c:v>
                </c:pt>
                <c:pt idx="1035">
                  <c:v>21.686025566746242</c:v>
                </c:pt>
                <c:pt idx="1036">
                  <c:v>21.948477389658386</c:v>
                </c:pt>
                <c:pt idx="1037">
                  <c:v>21.552097609793478</c:v>
                </c:pt>
                <c:pt idx="1038">
                  <c:v>21.804196245666329</c:v>
                </c:pt>
                <c:pt idx="1039">
                  <c:v>22.030627049125954</c:v>
                </c:pt>
                <c:pt idx="1040">
                  <c:v>22.21914548866479</c:v>
                </c:pt>
                <c:pt idx="1041">
                  <c:v>22.068199194183823</c:v>
                </c:pt>
                <c:pt idx="1042">
                  <c:v>21.26310296833622</c:v>
                </c:pt>
                <c:pt idx="1043">
                  <c:v>21.751597808723584</c:v>
                </c:pt>
                <c:pt idx="1044">
                  <c:v>21.511535896332177</c:v>
                </c:pt>
                <c:pt idx="1045">
                  <c:v>20.424992376214217</c:v>
                </c:pt>
                <c:pt idx="1046">
                  <c:v>19.934711308295693</c:v>
                </c:pt>
                <c:pt idx="1047">
                  <c:v>21.277356015671742</c:v>
                </c:pt>
                <c:pt idx="1048">
                  <c:v>21.630227142779873</c:v>
                </c:pt>
                <c:pt idx="1049">
                  <c:v>22.004623431346527</c:v>
                </c:pt>
                <c:pt idx="1050">
                  <c:v>21.753537415670927</c:v>
                </c:pt>
                <c:pt idx="1051">
                  <c:v>21.137766793617903</c:v>
                </c:pt>
                <c:pt idx="1052">
                  <c:v>21.680275633292933</c:v>
                </c:pt>
                <c:pt idx="1053">
                  <c:v>22.004606927956878</c:v>
                </c:pt>
                <c:pt idx="1054">
                  <c:v>22.195529227158129</c:v>
                </c:pt>
                <c:pt idx="1055">
                  <c:v>22.27787299543489</c:v>
                </c:pt>
                <c:pt idx="1056">
                  <c:v>21.194968072847196</c:v>
                </c:pt>
                <c:pt idx="1057">
                  <c:v>20.895729901987156</c:v>
                </c:pt>
                <c:pt idx="1058">
                  <c:v>20.202287616481652</c:v>
                </c:pt>
                <c:pt idx="1059">
                  <c:v>20.428608081932094</c:v>
                </c:pt>
                <c:pt idx="1060">
                  <c:v>20.972258271972049</c:v>
                </c:pt>
                <c:pt idx="1061">
                  <c:v>19.713341583757629</c:v>
                </c:pt>
                <c:pt idx="1062">
                  <c:v>18.681708207192759</c:v>
                </c:pt>
                <c:pt idx="1063">
                  <c:v>18.429515590207703</c:v>
                </c:pt>
                <c:pt idx="1064">
                  <c:v>18.398046344676921</c:v>
                </c:pt>
                <c:pt idx="1065">
                  <c:v>18.448662031815271</c:v>
                </c:pt>
                <c:pt idx="1066">
                  <c:v>18.437760084691039</c:v>
                </c:pt>
                <c:pt idx="1067">
                  <c:v>17.326929913742685</c:v>
                </c:pt>
                <c:pt idx="1068">
                  <c:v>17.090541395140189</c:v>
                </c:pt>
                <c:pt idx="1069">
                  <c:v>16.372586787159829</c:v>
                </c:pt>
                <c:pt idx="1070">
                  <c:v>16.531690813943616</c:v>
                </c:pt>
                <c:pt idx="1071">
                  <c:v>15.87306781935408</c:v>
                </c:pt>
                <c:pt idx="1072">
                  <c:v>13.983836060789226</c:v>
                </c:pt>
                <c:pt idx="1073">
                  <c:v>13.799691797725178</c:v>
                </c:pt>
                <c:pt idx="1074">
                  <c:v>13.726499744359765</c:v>
                </c:pt>
                <c:pt idx="1075">
                  <c:v>14.100456516815472</c:v>
                </c:pt>
                <c:pt idx="1076">
                  <c:v>14.842661145242225</c:v>
                </c:pt>
                <c:pt idx="1077">
                  <c:v>15.064185404089654</c:v>
                </c:pt>
                <c:pt idx="1078">
                  <c:v>14.950761908791733</c:v>
                </c:pt>
                <c:pt idx="1079">
                  <c:v>15.873840687205769</c:v>
                </c:pt>
                <c:pt idx="1080">
                  <c:v>16.461793943491884</c:v>
                </c:pt>
                <c:pt idx="1081">
                  <c:v>17.034534781502128</c:v>
                </c:pt>
                <c:pt idx="1082">
                  <c:v>17.402902607188842</c:v>
                </c:pt>
                <c:pt idx="1083">
                  <c:v>17.924110447959613</c:v>
                </c:pt>
                <c:pt idx="1084">
                  <c:v>17.564153279699386</c:v>
                </c:pt>
                <c:pt idx="1085">
                  <c:v>17.083166880070689</c:v>
                </c:pt>
                <c:pt idx="1086">
                  <c:v>16.889414708693359</c:v>
                </c:pt>
                <c:pt idx="1087">
                  <c:v>16.519449443051567</c:v>
                </c:pt>
                <c:pt idx="1088">
                  <c:v>16.856792547835951</c:v>
                </c:pt>
                <c:pt idx="1089">
                  <c:v>16.428862709159475</c:v>
                </c:pt>
                <c:pt idx="1090">
                  <c:v>15.63871265432665</c:v>
                </c:pt>
                <c:pt idx="1091">
                  <c:v>16.603557212925292</c:v>
                </c:pt>
                <c:pt idx="1092">
                  <c:v>17.262996797035179</c:v>
                </c:pt>
                <c:pt idx="1093">
                  <c:v>17.464147605486176</c:v>
                </c:pt>
                <c:pt idx="1094">
                  <c:v>17.805643849614896</c:v>
                </c:pt>
                <c:pt idx="1095">
                  <c:v>17.915161678498293</c:v>
                </c:pt>
                <c:pt idx="1096">
                  <c:v>17.662646200372478</c:v>
                </c:pt>
                <c:pt idx="1097">
                  <c:v>17.640857315740291</c:v>
                </c:pt>
                <c:pt idx="1098">
                  <c:v>17.39869003113812</c:v>
                </c:pt>
                <c:pt idx="1099">
                  <c:v>17.943404688029755</c:v>
                </c:pt>
                <c:pt idx="1100">
                  <c:v>17.613854552912173</c:v>
                </c:pt>
                <c:pt idx="1101">
                  <c:v>17.533183854158555</c:v>
                </c:pt>
                <c:pt idx="1102">
                  <c:v>18.338894714968095</c:v>
                </c:pt>
                <c:pt idx="1103">
                  <c:v>18.645719442073631</c:v>
                </c:pt>
                <c:pt idx="1104">
                  <c:v>18.712530467302432</c:v>
                </c:pt>
                <c:pt idx="1105">
                  <c:v>17.889889599193729</c:v>
                </c:pt>
                <c:pt idx="1106">
                  <c:v>17.412142058290296</c:v>
                </c:pt>
                <c:pt idx="1107">
                  <c:v>16.935740066050823</c:v>
                </c:pt>
                <c:pt idx="1108">
                  <c:v>16.314338759668633</c:v>
                </c:pt>
                <c:pt idx="1109">
                  <c:v>15.808323047681981</c:v>
                </c:pt>
                <c:pt idx="1110">
                  <c:v>15.889518573988811</c:v>
                </c:pt>
                <c:pt idx="1111">
                  <c:v>15.278501094706121</c:v>
                </c:pt>
                <c:pt idx="1112">
                  <c:v>15.475308601805562</c:v>
                </c:pt>
                <c:pt idx="1113">
                  <c:v>15.913516308933406</c:v>
                </c:pt>
                <c:pt idx="1114">
                  <c:v>14.651845159710568</c:v>
                </c:pt>
                <c:pt idx="1115">
                  <c:v>13.493329686205881</c:v>
                </c:pt>
                <c:pt idx="1116">
                  <c:v>13.530721892513947</c:v>
                </c:pt>
                <c:pt idx="1117">
                  <c:v>12.957321280205385</c:v>
                </c:pt>
                <c:pt idx="1118">
                  <c:v>13.310364239140172</c:v>
                </c:pt>
                <c:pt idx="1119">
                  <c:v>12.550411048540923</c:v>
                </c:pt>
                <c:pt idx="1120">
                  <c:v>11.995436947329708</c:v>
                </c:pt>
                <c:pt idx="1121">
                  <c:v>11.888498820079</c:v>
                </c:pt>
                <c:pt idx="1122">
                  <c:v>10.394141805327052</c:v>
                </c:pt>
                <c:pt idx="1123">
                  <c:v>9.8241957231411909</c:v>
                </c:pt>
                <c:pt idx="1124">
                  <c:v>8.680421305646334</c:v>
                </c:pt>
                <c:pt idx="1125">
                  <c:v>8.7449838338095809</c:v>
                </c:pt>
                <c:pt idx="1126">
                  <c:v>8.9489845127556045</c:v>
                </c:pt>
                <c:pt idx="1127">
                  <c:v>8.2890600559230805</c:v>
                </c:pt>
                <c:pt idx="1128">
                  <c:v>8.9209955084042694</c:v>
                </c:pt>
                <c:pt idx="1129">
                  <c:v>9.7622467161664748</c:v>
                </c:pt>
                <c:pt idx="1130">
                  <c:v>10.163796767444055</c:v>
                </c:pt>
                <c:pt idx="1131">
                  <c:v>10.233076136605916</c:v>
                </c:pt>
                <c:pt idx="1132">
                  <c:v>10.818139119335807</c:v>
                </c:pt>
                <c:pt idx="1133">
                  <c:v>11.011354609247666</c:v>
                </c:pt>
                <c:pt idx="1134">
                  <c:v>10.902767048238577</c:v>
                </c:pt>
                <c:pt idx="1135">
                  <c:v>10.089769593328045</c:v>
                </c:pt>
                <c:pt idx="1136">
                  <c:v>9.918905356559419</c:v>
                </c:pt>
                <c:pt idx="1137">
                  <c:v>10.327599777501122</c:v>
                </c:pt>
                <c:pt idx="1138">
                  <c:v>10.435859457947924</c:v>
                </c:pt>
                <c:pt idx="1139">
                  <c:v>10.250368416256814</c:v>
                </c:pt>
                <c:pt idx="1140">
                  <c:v>11.185051362622145</c:v>
                </c:pt>
                <c:pt idx="1141">
                  <c:v>11.586092994449709</c:v>
                </c:pt>
                <c:pt idx="1142">
                  <c:v>11.631754403566498</c:v>
                </c:pt>
                <c:pt idx="1143">
                  <c:v>11.68916413220637</c:v>
                </c:pt>
                <c:pt idx="1144">
                  <c:v>11.53205358560942</c:v>
                </c:pt>
                <c:pt idx="1145">
                  <c:v>11.543841631417099</c:v>
                </c:pt>
                <c:pt idx="1146">
                  <c:v>11.757490488689928</c:v>
                </c:pt>
                <c:pt idx="1147">
                  <c:v>11.597986002509272</c:v>
                </c:pt>
                <c:pt idx="1148">
                  <c:v>11.805990949539805</c:v>
                </c:pt>
                <c:pt idx="1149">
                  <c:v>11.345696136316722</c:v>
                </c:pt>
                <c:pt idx="1150">
                  <c:v>11.248855860507948</c:v>
                </c:pt>
                <c:pt idx="1151">
                  <c:v>11.59758972658296</c:v>
                </c:pt>
                <c:pt idx="1152">
                  <c:v>11.437961346787541</c:v>
                </c:pt>
                <c:pt idx="1153">
                  <c:v>11.014841854222773</c:v>
                </c:pt>
                <c:pt idx="1154">
                  <c:v>10.895746511662781</c:v>
                </c:pt>
                <c:pt idx="1155">
                  <c:v>10.636037409141355</c:v>
                </c:pt>
                <c:pt idx="1156">
                  <c:v>10.548486693557004</c:v>
                </c:pt>
                <c:pt idx="1157">
                  <c:v>10.530023959090748</c:v>
                </c:pt>
                <c:pt idx="1158">
                  <c:v>10.567692447775402</c:v>
                </c:pt>
                <c:pt idx="1159">
                  <c:v>10.268385666710969</c:v>
                </c:pt>
                <c:pt idx="1160">
                  <c:v>10.0677428200707</c:v>
                </c:pt>
                <c:pt idx="1161">
                  <c:v>9.7666662995565527</c:v>
                </c:pt>
                <c:pt idx="1162">
                  <c:v>9.7662999836601934</c:v>
                </c:pt>
                <c:pt idx="1163">
                  <c:v>9.6782665825359135</c:v>
                </c:pt>
                <c:pt idx="1164">
                  <c:v>9.2414622609346839</c:v>
                </c:pt>
                <c:pt idx="1165">
                  <c:v>9.0452635707047353</c:v>
                </c:pt>
                <c:pt idx="1166">
                  <c:v>8.9504200776338863</c:v>
                </c:pt>
                <c:pt idx="1167">
                  <c:v>9.2625887208668374</c:v>
                </c:pt>
                <c:pt idx="1168">
                  <c:v>9.6349107285984115</c:v>
                </c:pt>
                <c:pt idx="1169">
                  <c:v>9.5496789810417084</c:v>
                </c:pt>
                <c:pt idx="1170">
                  <c:v>9.4255240477873787</c:v>
                </c:pt>
                <c:pt idx="1171">
                  <c:v>10.023970854003746</c:v>
                </c:pt>
                <c:pt idx="1172">
                  <c:v>9.9418874730044049</c:v>
                </c:pt>
                <c:pt idx="1173">
                  <c:v>9.5336083582088307</c:v>
                </c:pt>
                <c:pt idx="1174">
                  <c:v>8.9284189022931439</c:v>
                </c:pt>
                <c:pt idx="1175">
                  <c:v>9.0119418191338259</c:v>
                </c:pt>
                <c:pt idx="1176">
                  <c:v>9.2576369191400047</c:v>
                </c:pt>
                <c:pt idx="1177">
                  <c:v>9.0037403710456534</c:v>
                </c:pt>
                <c:pt idx="1178">
                  <c:v>9.0707850296607706</c:v>
                </c:pt>
                <c:pt idx="1179">
                  <c:v>9.1330635662174089</c:v>
                </c:pt>
                <c:pt idx="1180">
                  <c:v>8.7943832898149488</c:v>
                </c:pt>
                <c:pt idx="1181">
                  <c:v>8.8539377646939528</c:v>
                </c:pt>
                <c:pt idx="1182">
                  <c:v>8.8274980455423595</c:v>
                </c:pt>
                <c:pt idx="1183">
                  <c:v>9.1271657972150031</c:v>
                </c:pt>
                <c:pt idx="1184">
                  <c:v>9.1127589907409536</c:v>
                </c:pt>
                <c:pt idx="1185">
                  <c:v>8.6818433068993084</c:v>
                </c:pt>
                <c:pt idx="1186">
                  <c:v>8.518784302983553</c:v>
                </c:pt>
                <c:pt idx="1187">
                  <c:v>8.7452044046692894</c:v>
                </c:pt>
                <c:pt idx="1188">
                  <c:v>8.8509341807291246</c:v>
                </c:pt>
                <c:pt idx="1189">
                  <c:v>9.0544760921925125</c:v>
                </c:pt>
                <c:pt idx="1190">
                  <c:v>8.0811509007854969</c:v>
                </c:pt>
                <c:pt idx="1191">
                  <c:v>7.8440245047192052</c:v>
                </c:pt>
                <c:pt idx="1192">
                  <c:v>8.1042258071764692</c:v>
                </c:pt>
                <c:pt idx="1193">
                  <c:v>8.5120779623067406</c:v>
                </c:pt>
                <c:pt idx="1194">
                  <c:v>8.880865527295839</c:v>
                </c:pt>
                <c:pt idx="1195">
                  <c:v>9.0710059816183719</c:v>
                </c:pt>
                <c:pt idx="1196">
                  <c:v>9.1960401317432527</c:v>
                </c:pt>
                <c:pt idx="1197">
                  <c:v>9.3578410467571107</c:v>
                </c:pt>
                <c:pt idx="1198">
                  <c:v>9.6540436632333879</c:v>
                </c:pt>
                <c:pt idx="1199">
                  <c:v>9.3899020849217525</c:v>
                </c:pt>
                <c:pt idx="1200">
                  <c:v>9.2594045308779851</c:v>
                </c:pt>
                <c:pt idx="1201">
                  <c:v>8.8298993538313066</c:v>
                </c:pt>
                <c:pt idx="1202">
                  <c:v>9.081096883854622</c:v>
                </c:pt>
                <c:pt idx="1203">
                  <c:v>9.0855612307887661</c:v>
                </c:pt>
                <c:pt idx="1204">
                  <c:v>8.8184834665480647</c:v>
                </c:pt>
                <c:pt idx="1205">
                  <c:v>8.7653407443049236</c:v>
                </c:pt>
                <c:pt idx="1206">
                  <c:v>8.4453194678754979</c:v>
                </c:pt>
                <c:pt idx="1207">
                  <c:v>8.399806316566476</c:v>
                </c:pt>
                <c:pt idx="1208">
                  <c:v>7.5811630519231743</c:v>
                </c:pt>
                <c:pt idx="1209">
                  <c:v>7.6491417133192119</c:v>
                </c:pt>
                <c:pt idx="1210">
                  <c:v>7.8107525657161085</c:v>
                </c:pt>
                <c:pt idx="1211">
                  <c:v>7.8325621371418963</c:v>
                </c:pt>
                <c:pt idx="1212">
                  <c:v>7.3886599733759946</c:v>
                </c:pt>
                <c:pt idx="1213">
                  <c:v>7.1818234505467364</c:v>
                </c:pt>
                <c:pt idx="1214">
                  <c:v>6.9506737935360503</c:v>
                </c:pt>
                <c:pt idx="1215">
                  <c:v>7.2590726254261524</c:v>
                </c:pt>
                <c:pt idx="1216">
                  <c:v>7.1926124844646431</c:v>
                </c:pt>
                <c:pt idx="1217">
                  <c:v>6.6921339881975799</c:v>
                </c:pt>
                <c:pt idx="1218">
                  <c:v>6.6386531002087725</c:v>
                </c:pt>
                <c:pt idx="1219">
                  <c:v>6.6434227521660905</c:v>
                </c:pt>
                <c:pt idx="1220">
                  <c:v>7.3988382003233069</c:v>
                </c:pt>
                <c:pt idx="1221">
                  <c:v>7.9998409945346038</c:v>
                </c:pt>
                <c:pt idx="1222">
                  <c:v>8.3474769381554275</c:v>
                </c:pt>
                <c:pt idx="1223">
                  <c:v>8.4677384014004691</c:v>
                </c:pt>
                <c:pt idx="1224">
                  <c:v>8.7567832241347467</c:v>
                </c:pt>
                <c:pt idx="1225">
                  <c:v>8.9104934366241206</c:v>
                </c:pt>
                <c:pt idx="1226">
                  <c:v>9.2328297051904933</c:v>
                </c:pt>
                <c:pt idx="1227">
                  <c:v>9.5315812841604135</c:v>
                </c:pt>
                <c:pt idx="1228">
                  <c:v>9.8744565046684354</c:v>
                </c:pt>
                <c:pt idx="1229">
                  <c:v>10.000117903130018</c:v>
                </c:pt>
                <c:pt idx="1230">
                  <c:v>10.014475995571019</c:v>
                </c:pt>
                <c:pt idx="1231">
                  <c:v>9.7280569356652098</c:v>
                </c:pt>
                <c:pt idx="1232">
                  <c:v>9.9842024580287791</c:v>
                </c:pt>
                <c:pt idx="1233">
                  <c:v>10.003391799449629</c:v>
                </c:pt>
                <c:pt idx="1234">
                  <c:v>9.8535816493643189</c:v>
                </c:pt>
                <c:pt idx="1235">
                  <c:v>9.8150109036086768</c:v>
                </c:pt>
                <c:pt idx="1236">
                  <c:v>9.8949318092025393</c:v>
                </c:pt>
                <c:pt idx="1237">
                  <c:v>9.3245296457279867</c:v>
                </c:pt>
                <c:pt idx="1238">
                  <c:v>9.3267470665082755</c:v>
                </c:pt>
                <c:pt idx="1239">
                  <c:v>9.3056434045948233</c:v>
                </c:pt>
                <c:pt idx="1240">
                  <c:v>9.2318318168960438</c:v>
                </c:pt>
                <c:pt idx="1241">
                  <c:v>9.0101855122910077</c:v>
                </c:pt>
                <c:pt idx="1242">
                  <c:v>8.8683022140433252</c:v>
                </c:pt>
                <c:pt idx="1243">
                  <c:v>9.6230632573731683</c:v>
                </c:pt>
                <c:pt idx="1244">
                  <c:v>9.6873413136280799</c:v>
                </c:pt>
                <c:pt idx="1245">
                  <c:v>9.595070703048501</c:v>
                </c:pt>
                <c:pt idx="1246">
                  <c:v>9.6919732217830639</c:v>
                </c:pt>
                <c:pt idx="1247">
                  <c:v>9.5950548011334575</c:v>
                </c:pt>
                <c:pt idx="1248">
                  <c:v>9.9970011777304499</c:v>
                </c:pt>
                <c:pt idx="1249">
                  <c:v>10.494935172607075</c:v>
                </c:pt>
                <c:pt idx="1250">
                  <c:v>10.373217214924759</c:v>
                </c:pt>
                <c:pt idx="1251">
                  <c:v>10.397118719816815</c:v>
                </c:pt>
                <c:pt idx="1252">
                  <c:v>10.608120467860065</c:v>
                </c:pt>
                <c:pt idx="1253">
                  <c:v>10.810049845861242</c:v>
                </c:pt>
                <c:pt idx="1254">
                  <c:v>10.997563956793378</c:v>
                </c:pt>
                <c:pt idx="1255">
                  <c:v>10.73879980887728</c:v>
                </c:pt>
                <c:pt idx="1256">
                  <c:v>10.471234661697544</c:v>
                </c:pt>
                <c:pt idx="1257">
                  <c:v>10.552516982943771</c:v>
                </c:pt>
                <c:pt idx="1258">
                  <c:v>11.164611128667461</c:v>
                </c:pt>
                <c:pt idx="1259">
                  <c:v>11.690521474467593</c:v>
                </c:pt>
                <c:pt idx="1260">
                  <c:v>11.715007584488001</c:v>
                </c:pt>
                <c:pt idx="1261">
                  <c:v>12.388219099418121</c:v>
                </c:pt>
                <c:pt idx="1262">
                  <c:v>13.189022981532711</c:v>
                </c:pt>
                <c:pt idx="1263">
                  <c:v>13.552504172869506</c:v>
                </c:pt>
                <c:pt idx="1264">
                  <c:v>13.560046199232353</c:v>
                </c:pt>
                <c:pt idx="1265">
                  <c:v>13.888688626457112</c:v>
                </c:pt>
                <c:pt idx="1266">
                  <c:v>13.619995534083804</c:v>
                </c:pt>
                <c:pt idx="1267">
                  <c:v>13.887667550866075</c:v>
                </c:pt>
                <c:pt idx="1268">
                  <c:v>13.467314312977129</c:v>
                </c:pt>
                <c:pt idx="1269">
                  <c:v>13.425918860857358</c:v>
                </c:pt>
                <c:pt idx="1270">
                  <c:v>13.872985596138635</c:v>
                </c:pt>
                <c:pt idx="1271">
                  <c:v>14.085139814743357</c:v>
                </c:pt>
                <c:pt idx="1272">
                  <c:v>14.922208103718946</c:v>
                </c:pt>
                <c:pt idx="1273">
                  <c:v>15.822318142836448</c:v>
                </c:pt>
                <c:pt idx="1274">
                  <c:v>16.433343976069843</c:v>
                </c:pt>
                <c:pt idx="1275">
                  <c:v>16.196534453220874</c:v>
                </c:pt>
                <c:pt idx="1276">
                  <c:v>16.160311952655736</c:v>
                </c:pt>
                <c:pt idx="1277">
                  <c:v>16.825207307878713</c:v>
                </c:pt>
                <c:pt idx="1278">
                  <c:v>17.306004390512218</c:v>
                </c:pt>
                <c:pt idx="1279">
                  <c:v>18.32690724585634</c:v>
                </c:pt>
                <c:pt idx="1280">
                  <c:v>17.675620449938187</c:v>
                </c:pt>
                <c:pt idx="1281">
                  <c:v>15.530055563627307</c:v>
                </c:pt>
                <c:pt idx="1282">
                  <c:v>13.59088514318908</c:v>
                </c:pt>
                <c:pt idx="1283">
                  <c:v>13.389028514426988</c:v>
                </c:pt>
                <c:pt idx="1284">
                  <c:v>13.898336683569136</c:v>
                </c:pt>
                <c:pt idx="1285">
                  <c:v>14.298270962469491</c:v>
                </c:pt>
                <c:pt idx="1286">
                  <c:v>14.668946811103472</c:v>
                </c:pt>
                <c:pt idx="1287">
                  <c:v>14.433316420838937</c:v>
                </c:pt>
                <c:pt idx="1288">
                  <c:v>14.031891348027768</c:v>
                </c:pt>
                <c:pt idx="1289">
                  <c:v>14.766468647879616</c:v>
                </c:pt>
                <c:pt idx="1290">
                  <c:v>14.608315717522093</c:v>
                </c:pt>
                <c:pt idx="1291">
                  <c:v>14.244946310675646</c:v>
                </c:pt>
                <c:pt idx="1292">
                  <c:v>14.369428776140156</c:v>
                </c:pt>
                <c:pt idx="1293">
                  <c:v>14.811450153277724</c:v>
                </c:pt>
                <c:pt idx="1294">
                  <c:v>14.445530680872881</c:v>
                </c:pt>
                <c:pt idx="1295">
                  <c:v>14.702086748572</c:v>
                </c:pt>
                <c:pt idx="1296">
                  <c:v>15.088005641018658</c:v>
                </c:pt>
                <c:pt idx="1297">
                  <c:v>15.4669920350893</c:v>
                </c:pt>
                <c:pt idx="1298">
                  <c:v>15.298901476006098</c:v>
                </c:pt>
                <c:pt idx="1299">
                  <c:v>15.686673359016202</c:v>
                </c:pt>
                <c:pt idx="1300">
                  <c:v>16.186282079506963</c:v>
                </c:pt>
                <c:pt idx="1301">
                  <c:v>16.641830807265716</c:v>
                </c:pt>
                <c:pt idx="1302">
                  <c:v>17.013332622124889</c:v>
                </c:pt>
                <c:pt idx="1303">
                  <c:v>17.734173247696031</c:v>
                </c:pt>
                <c:pt idx="1304">
                  <c:v>17.714142573927475</c:v>
                </c:pt>
                <c:pt idx="1305">
                  <c:v>17.640776043979429</c:v>
                </c:pt>
                <c:pt idx="1306">
                  <c:v>17.242293179135473</c:v>
                </c:pt>
                <c:pt idx="1307">
                  <c:v>17.650134972665889</c:v>
                </c:pt>
                <c:pt idx="1308">
                  <c:v>17.048552339675926</c:v>
                </c:pt>
                <c:pt idx="1309">
                  <c:v>16.507811242446031</c:v>
                </c:pt>
                <c:pt idx="1310">
                  <c:v>16.83346009203219</c:v>
                </c:pt>
                <c:pt idx="1311">
                  <c:v>16.813625750801531</c:v>
                </c:pt>
                <c:pt idx="1312">
                  <c:v>17.392115203673953</c:v>
                </c:pt>
                <c:pt idx="1313">
                  <c:v>17.816776849095877</c:v>
                </c:pt>
                <c:pt idx="1314">
                  <c:v>17.746866537758187</c:v>
                </c:pt>
                <c:pt idx="1315">
                  <c:v>16.168056619059637</c:v>
                </c:pt>
                <c:pt idx="1316">
                  <c:v>15.30102203844687</c:v>
                </c:pt>
                <c:pt idx="1317">
                  <c:v>14.81789273424477</c:v>
                </c:pt>
                <c:pt idx="1318">
                  <c:v>15.187345842997244</c:v>
                </c:pt>
                <c:pt idx="1319">
                  <c:v>15.846041687241495</c:v>
                </c:pt>
                <c:pt idx="1320">
                  <c:v>15.605920795445623</c:v>
                </c:pt>
                <c:pt idx="1321">
                  <c:v>17.354365053457744</c:v>
                </c:pt>
                <c:pt idx="1322">
                  <c:v>17.818312200891249</c:v>
                </c:pt>
                <c:pt idx="1323">
                  <c:v>18.155539195388787</c:v>
                </c:pt>
                <c:pt idx="1324">
                  <c:v>18.03562308591383</c:v>
                </c:pt>
                <c:pt idx="1325">
                  <c:v>18.015419202388589</c:v>
                </c:pt>
                <c:pt idx="1326">
                  <c:v>18.104077306463218</c:v>
                </c:pt>
                <c:pt idx="1327">
                  <c:v>18.512898444952295</c:v>
                </c:pt>
                <c:pt idx="1328">
                  <c:v>18.357918266492039</c:v>
                </c:pt>
                <c:pt idx="1329">
                  <c:v>18.349824558195632</c:v>
                </c:pt>
                <c:pt idx="1330">
                  <c:v>18.289503975911483</c:v>
                </c:pt>
                <c:pt idx="1331">
                  <c:v>18.44229494382687</c:v>
                </c:pt>
                <c:pt idx="1332">
                  <c:v>19.773759030807277</c:v>
                </c:pt>
                <c:pt idx="1333">
                  <c:v>19.583668827054478</c:v>
                </c:pt>
                <c:pt idx="1334">
                  <c:v>19.28423879609889</c:v>
                </c:pt>
                <c:pt idx="1335">
                  <c:v>19.301832259230917</c:v>
                </c:pt>
                <c:pt idx="1336">
                  <c:v>19.662895030137189</c:v>
                </c:pt>
                <c:pt idx="1337">
                  <c:v>19.315971353396527</c:v>
                </c:pt>
                <c:pt idx="1338">
                  <c:v>19.621356484621959</c:v>
                </c:pt>
                <c:pt idx="1339">
                  <c:v>19.72275714087252</c:v>
                </c:pt>
                <c:pt idx="1340">
                  <c:v>19.709386168491328</c:v>
                </c:pt>
                <c:pt idx="1341">
                  <c:v>19.370880542925569</c:v>
                </c:pt>
                <c:pt idx="1342">
                  <c:v>19.834280267397393</c:v>
                </c:pt>
                <c:pt idx="1343">
                  <c:v>20.449250309210832</c:v>
                </c:pt>
                <c:pt idx="1344">
                  <c:v>20.324050272318978</c:v>
                </c:pt>
                <c:pt idx="1345">
                  <c:v>20.545982989369051</c:v>
                </c:pt>
                <c:pt idx="1346">
                  <c:v>20.855855753410228</c:v>
                </c:pt>
                <c:pt idx="1347">
                  <c:v>20.458004712360587</c:v>
                </c:pt>
                <c:pt idx="1348">
                  <c:v>20.518249863077074</c:v>
                </c:pt>
                <c:pt idx="1349">
                  <c:v>20.609003773542717</c:v>
                </c:pt>
                <c:pt idx="1350">
                  <c:v>20.56524153873454</c:v>
                </c:pt>
                <c:pt idx="1351">
                  <c:v>20.812880152947038</c:v>
                </c:pt>
                <c:pt idx="1352">
                  <c:v>20.994159001168029</c:v>
                </c:pt>
                <c:pt idx="1353">
                  <c:v>21.109839555199642</c:v>
                </c:pt>
                <c:pt idx="1354">
                  <c:v>21.038559923944053</c:v>
                </c:pt>
                <c:pt idx="1355">
                  <c:v>21.165394402309513</c:v>
                </c:pt>
                <c:pt idx="1356">
                  <c:v>21.412725545956029</c:v>
                </c:pt>
                <c:pt idx="1357">
                  <c:v>21.264585221859253</c:v>
                </c:pt>
                <c:pt idx="1358">
                  <c:v>20.834105523809004</c:v>
                </c:pt>
                <c:pt idx="1359">
                  <c:v>20.055952252983786</c:v>
                </c:pt>
                <c:pt idx="1360">
                  <c:v>20.197199197526437</c:v>
                </c:pt>
                <c:pt idx="1361">
                  <c:v>20.291473313610751</c:v>
                </c:pt>
                <c:pt idx="1362">
                  <c:v>20.068653104584307</c:v>
                </c:pt>
                <c:pt idx="1363">
                  <c:v>20.536266331174989</c:v>
                </c:pt>
                <c:pt idx="1364">
                  <c:v>20.577167614230635</c:v>
                </c:pt>
                <c:pt idx="1365">
                  <c:v>20.396469512425789</c:v>
                </c:pt>
                <c:pt idx="1366">
                  <c:v>20.210175509490881</c:v>
                </c:pt>
                <c:pt idx="1367">
                  <c:v>19.912174752457233</c:v>
                </c:pt>
                <c:pt idx="1368">
                  <c:v>20.219818966654973</c:v>
                </c:pt>
                <c:pt idx="1369">
                  <c:v>20.803289503077586</c:v>
                </c:pt>
                <c:pt idx="1370">
                  <c:v>21.153464910911758</c:v>
                </c:pt>
                <c:pt idx="1371">
                  <c:v>21.643481278125723</c:v>
                </c:pt>
                <c:pt idx="1372">
                  <c:v>22.196184901475327</c:v>
                </c:pt>
                <c:pt idx="1373">
                  <c:v>22.71912974409479</c:v>
                </c:pt>
                <c:pt idx="1374">
                  <c:v>23.377204645150321</c:v>
                </c:pt>
                <c:pt idx="1375">
                  <c:v>23.284855574560989</c:v>
                </c:pt>
                <c:pt idx="1376">
                  <c:v>23.946811039308276</c:v>
                </c:pt>
                <c:pt idx="1377">
                  <c:v>23.927562322815081</c:v>
                </c:pt>
                <c:pt idx="1378">
                  <c:v>24.34839675412384</c:v>
                </c:pt>
                <c:pt idx="1379">
                  <c:v>25.028209341893</c:v>
                </c:pt>
                <c:pt idx="1380">
                  <c:v>24.763281376774589</c:v>
                </c:pt>
                <c:pt idx="1381">
                  <c:v>25.976917884115316</c:v>
                </c:pt>
                <c:pt idx="1382">
                  <c:v>25.630767634209928</c:v>
                </c:pt>
                <c:pt idx="1383">
                  <c:v>25.425030747462628</c:v>
                </c:pt>
                <c:pt idx="1384">
                  <c:v>25.814879754823391</c:v>
                </c:pt>
                <c:pt idx="1385">
                  <c:v>25.967510735322534</c:v>
                </c:pt>
                <c:pt idx="1386">
                  <c:v>24.85920919901309</c:v>
                </c:pt>
                <c:pt idx="1387">
                  <c:v>25.413341086948726</c:v>
                </c:pt>
                <c:pt idx="1388">
                  <c:v>25.680932266855372</c:v>
                </c:pt>
                <c:pt idx="1389">
                  <c:v>26.484306107853687</c:v>
                </c:pt>
                <c:pt idx="1390">
                  <c:v>27.586481013694037</c:v>
                </c:pt>
                <c:pt idx="1391">
                  <c:v>27.724814914312994</c:v>
                </c:pt>
                <c:pt idx="1392">
                  <c:v>28.333753035873752</c:v>
                </c:pt>
                <c:pt idx="1393">
                  <c:v>29.266541764393349</c:v>
                </c:pt>
                <c:pt idx="1394">
                  <c:v>28.803346121045102</c:v>
                </c:pt>
                <c:pt idx="1395">
                  <c:v>27.586005570929203</c:v>
                </c:pt>
                <c:pt idx="1396">
                  <c:v>29.929273986931548</c:v>
                </c:pt>
                <c:pt idx="1397">
                  <c:v>31.257507255080377</c:v>
                </c:pt>
                <c:pt idx="1398">
                  <c:v>32.767624144174363</c:v>
                </c:pt>
                <c:pt idx="1399">
                  <c:v>32.587258879653113</c:v>
                </c:pt>
                <c:pt idx="1400">
                  <c:v>32.667553729588512</c:v>
                </c:pt>
                <c:pt idx="1401">
                  <c:v>32.902472350456733</c:v>
                </c:pt>
                <c:pt idx="1402">
                  <c:v>32.337553216029121</c:v>
                </c:pt>
                <c:pt idx="1403">
                  <c:v>33.031757646290394</c:v>
                </c:pt>
                <c:pt idx="1404">
                  <c:v>32.860927821801404</c:v>
                </c:pt>
                <c:pt idx="1405">
                  <c:v>34.710686974799145</c:v>
                </c:pt>
                <c:pt idx="1406">
                  <c:v>36.29797887282006</c:v>
                </c:pt>
                <c:pt idx="1407">
                  <c:v>37.278009434117358</c:v>
                </c:pt>
                <c:pt idx="1408">
                  <c:v>36.957661069461366</c:v>
                </c:pt>
                <c:pt idx="1409">
                  <c:v>36.803348479096904</c:v>
                </c:pt>
                <c:pt idx="1410">
                  <c:v>38.260739146983475</c:v>
                </c:pt>
                <c:pt idx="1411">
                  <c:v>35.424411656992724</c:v>
                </c:pt>
                <c:pt idx="1412">
                  <c:v>33.533311653087985</c:v>
                </c:pt>
                <c:pt idx="1413">
                  <c:v>33.774062553056268</c:v>
                </c:pt>
                <c:pt idx="1414">
                  <c:v>37.3704518746177</c:v>
                </c:pt>
                <c:pt idx="1415">
                  <c:v>38.821374156254379</c:v>
                </c:pt>
                <c:pt idx="1416">
                  <c:v>40.57825493643216</c:v>
                </c:pt>
                <c:pt idx="1417">
                  <c:v>40.401449035811147</c:v>
                </c:pt>
                <c:pt idx="1418">
                  <c:v>41.357422202142814</c:v>
                </c:pt>
                <c:pt idx="1419">
                  <c:v>42.705869357336994</c:v>
                </c:pt>
                <c:pt idx="1420">
                  <c:v>42.558029878411524</c:v>
                </c:pt>
                <c:pt idx="1421">
                  <c:v>42.182014843949879</c:v>
                </c:pt>
                <c:pt idx="1422">
                  <c:v>43.829424543233863</c:v>
                </c:pt>
                <c:pt idx="1423">
                  <c:v>41.932037484384644</c:v>
                </c:pt>
                <c:pt idx="1424">
                  <c:v>41.324753856354953</c:v>
                </c:pt>
                <c:pt idx="1425">
                  <c:v>40.554128590774646</c:v>
                </c:pt>
                <c:pt idx="1426">
                  <c:v>43.209643421083705</c:v>
                </c:pt>
                <c:pt idx="1427">
                  <c:v>44.199317812880921</c:v>
                </c:pt>
                <c:pt idx="1428">
                  <c:v>43.774386575125426</c:v>
                </c:pt>
                <c:pt idx="1429">
                  <c:v>42.187405995544815</c:v>
                </c:pt>
                <c:pt idx="1430">
                  <c:v>43.222625071214843</c:v>
                </c:pt>
                <c:pt idx="1431">
                  <c:v>43.530562018961106</c:v>
                </c:pt>
                <c:pt idx="1432">
                  <c:v>41.968025226789216</c:v>
                </c:pt>
                <c:pt idx="1433">
                  <c:v>42.784008198938182</c:v>
                </c:pt>
                <c:pt idx="1434">
                  <c:v>42.760117414181089</c:v>
                </c:pt>
                <c:pt idx="1435">
                  <c:v>42.871582791573395</c:v>
                </c:pt>
                <c:pt idx="1436">
                  <c:v>41.899967827692656</c:v>
                </c:pt>
                <c:pt idx="1437">
                  <c:v>39.371529686916951</c:v>
                </c:pt>
                <c:pt idx="1438">
                  <c:v>38.783935493243199</c:v>
                </c:pt>
                <c:pt idx="1439">
                  <c:v>37.275951962006673</c:v>
                </c:pt>
                <c:pt idx="1440">
                  <c:v>36.980559588831646</c:v>
                </c:pt>
                <c:pt idx="1441">
                  <c:v>35.836294026225055</c:v>
                </c:pt>
                <c:pt idx="1442">
                  <c:v>32.327302324791312</c:v>
                </c:pt>
                <c:pt idx="1443">
                  <c:v>32.174688337714748</c:v>
                </c:pt>
                <c:pt idx="1444">
                  <c:v>34.075473911492757</c:v>
                </c:pt>
                <c:pt idx="1445">
                  <c:v>33.069338125322233</c:v>
                </c:pt>
                <c:pt idx="1446">
                  <c:v>32.1632579283973</c:v>
                </c:pt>
                <c:pt idx="1447">
                  <c:v>31.404532382531549</c:v>
                </c:pt>
                <c:pt idx="1448">
                  <c:v>27.667580483539449</c:v>
                </c:pt>
                <c:pt idx="1449">
                  <c:v>28.577566969533425</c:v>
                </c:pt>
                <c:pt idx="1450">
                  <c:v>30.005307133995789</c:v>
                </c:pt>
                <c:pt idx="1451">
                  <c:v>30.500159723564288</c:v>
                </c:pt>
                <c:pt idx="1452">
                  <c:v>30.277409201616432</c:v>
                </c:pt>
                <c:pt idx="1453">
                  <c:v>29.085900683304988</c:v>
                </c:pt>
                <c:pt idx="1454">
                  <c:v>30.29233514327251</c:v>
                </c:pt>
                <c:pt idx="1455">
                  <c:v>29.00616029201359</c:v>
                </c:pt>
                <c:pt idx="1456">
                  <c:v>28.128375922568491</c:v>
                </c:pt>
                <c:pt idx="1457">
                  <c:v>26.387924102074198</c:v>
                </c:pt>
                <c:pt idx="1458">
                  <c:v>23.463343912175048</c:v>
                </c:pt>
                <c:pt idx="1459">
                  <c:v>23.588428083091905</c:v>
                </c:pt>
                <c:pt idx="1460">
                  <c:v>22.363804349557959</c:v>
                </c:pt>
                <c:pt idx="1461">
                  <c:v>21.95361345707121</c:v>
                </c:pt>
                <c:pt idx="1462">
                  <c:v>23.344615113247354</c:v>
                </c:pt>
                <c:pt idx="1463">
                  <c:v>23.097211389626185</c:v>
                </c:pt>
                <c:pt idx="1464">
                  <c:v>22.894157544851495</c:v>
                </c:pt>
                <c:pt idx="1465">
                  <c:v>21.210222542211095</c:v>
                </c:pt>
                <c:pt idx="1466">
                  <c:v>21.30582553121463</c:v>
                </c:pt>
                <c:pt idx="1467">
                  <c:v>22.423845953394284</c:v>
                </c:pt>
                <c:pt idx="1468">
                  <c:v>23.586780508261224</c:v>
                </c:pt>
                <c:pt idx="1469">
                  <c:v>24.827704991005369</c:v>
                </c:pt>
                <c:pt idx="1470">
                  <c:v>24.862813861914628</c:v>
                </c:pt>
                <c:pt idx="1471">
                  <c:v>24.637787119306605</c:v>
                </c:pt>
                <c:pt idx="1472">
                  <c:v>25.239124555683777</c:v>
                </c:pt>
                <c:pt idx="1473">
                  <c:v>25.678126489867086</c:v>
                </c:pt>
                <c:pt idx="1474">
                  <c:v>25.942135860779935</c:v>
                </c:pt>
                <c:pt idx="1475">
                  <c:v>26.630402413307287</c:v>
                </c:pt>
                <c:pt idx="1476">
                  <c:v>27.653538914861826</c:v>
                </c:pt>
                <c:pt idx="1477">
                  <c:v>27.645884025167096</c:v>
                </c:pt>
                <c:pt idx="1478">
                  <c:v>26.881711763275</c:v>
                </c:pt>
                <c:pt idx="1479">
                  <c:v>26.895778453155415</c:v>
                </c:pt>
                <c:pt idx="1480">
                  <c:v>25.898214487258631</c:v>
                </c:pt>
                <c:pt idx="1481">
                  <c:v>26.396618527068892</c:v>
                </c:pt>
                <c:pt idx="1482">
                  <c:v>25.691367436293731</c:v>
                </c:pt>
                <c:pt idx="1483">
                  <c:v>25.170052926393005</c:v>
                </c:pt>
                <c:pt idx="1484">
                  <c:v>25.663931112999354</c:v>
                </c:pt>
                <c:pt idx="1485">
                  <c:v>25.407244212041821</c:v>
                </c:pt>
                <c:pt idx="1486">
                  <c:v>26.460735298410526</c:v>
                </c:pt>
                <c:pt idx="1487">
                  <c:v>27.140133901785862</c:v>
                </c:pt>
                <c:pt idx="1488">
                  <c:v>26.582688832734842</c:v>
                </c:pt>
                <c:pt idx="1489">
                  <c:v>26.740124376045848</c:v>
                </c:pt>
                <c:pt idx="1490">
                  <c:v>26.334166824431371</c:v>
                </c:pt>
                <c:pt idx="1491">
                  <c:v>25.403674407249152</c:v>
                </c:pt>
                <c:pt idx="1492">
                  <c:v>25.644485520442071</c:v>
                </c:pt>
                <c:pt idx="1493">
                  <c:v>26.062105618915187</c:v>
                </c:pt>
                <c:pt idx="1494">
                  <c:v>26.281077867861029</c:v>
                </c:pt>
                <c:pt idx="1495">
                  <c:v>26.097193600501527</c:v>
                </c:pt>
                <c:pt idx="1496">
                  <c:v>25.722608707717189</c:v>
                </c:pt>
                <c:pt idx="1497">
                  <c:v>24.868866812956455</c:v>
                </c:pt>
                <c:pt idx="1498">
                  <c:v>25.923368196865002</c:v>
                </c:pt>
                <c:pt idx="1499">
                  <c:v>26.434798843415283</c:v>
                </c:pt>
                <c:pt idx="1500">
                  <c:v>26.459271319196318</c:v>
                </c:pt>
                <c:pt idx="1501">
                  <c:v>26.240014827084149</c:v>
                </c:pt>
                <c:pt idx="1502">
                  <c:v>26.318095823640931</c:v>
                </c:pt>
                <c:pt idx="1503">
                  <c:v>26.137653112546655</c:v>
                </c:pt>
                <c:pt idx="1504">
                  <c:v>25.64124137220464</c:v>
                </c:pt>
                <c:pt idx="1505">
                  <c:v>24.740556614648533</c:v>
                </c:pt>
                <c:pt idx="1506">
                  <c:v>24.687823581116568</c:v>
                </c:pt>
                <c:pt idx="1507">
                  <c:v>25.042346179446927</c:v>
                </c:pt>
                <c:pt idx="1508">
                  <c:v>25.634941319666261</c:v>
                </c:pt>
                <c:pt idx="1509">
                  <c:v>26.528553593418387</c:v>
                </c:pt>
                <c:pt idx="1510">
                  <c:v>26.918444632126924</c:v>
                </c:pt>
                <c:pt idx="1511">
                  <c:v>27.273038665476992</c:v>
                </c:pt>
                <c:pt idx="1512">
                  <c:v>27.197961638351543</c:v>
                </c:pt>
                <c:pt idx="1513">
                  <c:v>27.305617434334692</c:v>
                </c:pt>
                <c:pt idx="1514">
                  <c:v>26.218468331767589</c:v>
                </c:pt>
                <c:pt idx="1515">
                  <c:v>26.966916024922813</c:v>
                </c:pt>
                <c:pt idx="1516">
                  <c:v>27.538986026330644</c:v>
                </c:pt>
                <c:pt idx="1517">
                  <c:v>27.408848700990987</c:v>
                </c:pt>
                <c:pt idx="1518">
                  <c:v>27.400722446243595</c:v>
                </c:pt>
                <c:pt idx="1519">
                  <c:v>26.139712765837217</c:v>
                </c:pt>
                <c:pt idx="1520">
                  <c:v>26.716690536910129</c:v>
                </c:pt>
                <c:pt idx="1521">
                  <c:v>27.31142980857032</c:v>
                </c:pt>
                <c:pt idx="1522">
                  <c:v>25.720400819963999</c:v>
                </c:pt>
                <c:pt idx="1523">
                  <c:v>25.946804431226926</c:v>
                </c:pt>
                <c:pt idx="1524">
                  <c:v>24.014277487238669</c:v>
                </c:pt>
                <c:pt idx="1525">
                  <c:v>23.487413714232712</c:v>
                </c:pt>
                <c:pt idx="1526">
                  <c:v>22.599269467376018</c:v>
                </c:pt>
                <c:pt idx="1527">
                  <c:v>23.34825861237891</c:v>
                </c:pt>
                <c:pt idx="1528">
                  <c:v>23.688542677436196</c:v>
                </c:pt>
                <c:pt idx="1529">
                  <c:v>22.409351777208233</c:v>
                </c:pt>
                <c:pt idx="1530">
                  <c:v>20.90024696742671</c:v>
                </c:pt>
                <c:pt idx="1531">
                  <c:v>21.394490754583927</c:v>
                </c:pt>
                <c:pt idx="1532">
                  <c:v>20.355949782986606</c:v>
                </c:pt>
                <c:pt idx="1533">
                  <c:v>16.381893046156751</c:v>
                </c:pt>
                <c:pt idx="1534">
                  <c:v>15.252752311413159</c:v>
                </c:pt>
                <c:pt idx="1535">
                  <c:v>15.365368616766474</c:v>
                </c:pt>
                <c:pt idx="1536">
                  <c:v>15.158427207377727</c:v>
                </c:pt>
                <c:pt idx="1537">
                  <c:v>14.01454250589512</c:v>
                </c:pt>
                <c:pt idx="1538">
                  <c:v>13.096593987421652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85728"/>
        <c:axId val="26187264"/>
      </c:lineChart>
      <c:catAx>
        <c:axId val="2618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en-US"/>
          </a:p>
        </c:txPr>
        <c:crossAx val="26187264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26187264"/>
        <c:scaling>
          <c:orientation val="minMax"/>
          <c:max val="4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6185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Las Vegas</c:v>
          </c:tx>
          <c:spPr>
            <a:ln w="50800"/>
          </c:spPr>
          <c:marker>
            <c:symbol val="none"/>
          </c:marker>
          <c:cat>
            <c:numRef>
              <c:f>CSHomePrice_History_022445!$A$3:$A$266</c:f>
              <c:numCache>
                <c:formatCode>mmmm\ yyyy</c:formatCode>
                <c:ptCount val="264"/>
                <c:pt idx="0">
                  <c:v>31778</c:v>
                </c:pt>
                <c:pt idx="1">
                  <c:v>31809</c:v>
                </c:pt>
                <c:pt idx="2">
                  <c:v>31837</c:v>
                </c:pt>
                <c:pt idx="3">
                  <c:v>31868</c:v>
                </c:pt>
                <c:pt idx="4">
                  <c:v>31898</c:v>
                </c:pt>
                <c:pt idx="5">
                  <c:v>31929</c:v>
                </c:pt>
                <c:pt idx="6">
                  <c:v>31959</c:v>
                </c:pt>
                <c:pt idx="7">
                  <c:v>31990</c:v>
                </c:pt>
                <c:pt idx="8">
                  <c:v>32021</c:v>
                </c:pt>
                <c:pt idx="9">
                  <c:v>32051</c:v>
                </c:pt>
                <c:pt idx="10">
                  <c:v>32082</c:v>
                </c:pt>
                <c:pt idx="11">
                  <c:v>32112</c:v>
                </c:pt>
                <c:pt idx="12">
                  <c:v>32143</c:v>
                </c:pt>
                <c:pt idx="13">
                  <c:v>32174</c:v>
                </c:pt>
                <c:pt idx="14">
                  <c:v>32203</c:v>
                </c:pt>
                <c:pt idx="15">
                  <c:v>32234</c:v>
                </c:pt>
                <c:pt idx="16">
                  <c:v>32264</c:v>
                </c:pt>
                <c:pt idx="17">
                  <c:v>32295</c:v>
                </c:pt>
                <c:pt idx="18">
                  <c:v>32325</c:v>
                </c:pt>
                <c:pt idx="19">
                  <c:v>32356</c:v>
                </c:pt>
                <c:pt idx="20">
                  <c:v>32387</c:v>
                </c:pt>
                <c:pt idx="21">
                  <c:v>32417</c:v>
                </c:pt>
                <c:pt idx="22">
                  <c:v>32448</c:v>
                </c:pt>
                <c:pt idx="23">
                  <c:v>32478</c:v>
                </c:pt>
                <c:pt idx="24">
                  <c:v>32509</c:v>
                </c:pt>
                <c:pt idx="25">
                  <c:v>32540</c:v>
                </c:pt>
                <c:pt idx="26">
                  <c:v>32568</c:v>
                </c:pt>
                <c:pt idx="27">
                  <c:v>32599</c:v>
                </c:pt>
                <c:pt idx="28">
                  <c:v>32629</c:v>
                </c:pt>
                <c:pt idx="29">
                  <c:v>32660</c:v>
                </c:pt>
                <c:pt idx="30">
                  <c:v>32690</c:v>
                </c:pt>
                <c:pt idx="31">
                  <c:v>32721</c:v>
                </c:pt>
                <c:pt idx="32">
                  <c:v>32752</c:v>
                </c:pt>
                <c:pt idx="33">
                  <c:v>32782</c:v>
                </c:pt>
                <c:pt idx="34">
                  <c:v>32813</c:v>
                </c:pt>
                <c:pt idx="35">
                  <c:v>32843</c:v>
                </c:pt>
                <c:pt idx="36">
                  <c:v>32874</c:v>
                </c:pt>
                <c:pt idx="37">
                  <c:v>32905</c:v>
                </c:pt>
                <c:pt idx="38">
                  <c:v>32933</c:v>
                </c:pt>
                <c:pt idx="39">
                  <c:v>32964</c:v>
                </c:pt>
                <c:pt idx="40">
                  <c:v>32994</c:v>
                </c:pt>
                <c:pt idx="41">
                  <c:v>33025</c:v>
                </c:pt>
                <c:pt idx="42">
                  <c:v>33055</c:v>
                </c:pt>
                <c:pt idx="43">
                  <c:v>33086</c:v>
                </c:pt>
                <c:pt idx="44">
                  <c:v>33117</c:v>
                </c:pt>
                <c:pt idx="45">
                  <c:v>33147</c:v>
                </c:pt>
                <c:pt idx="46">
                  <c:v>33178</c:v>
                </c:pt>
                <c:pt idx="47">
                  <c:v>33208</c:v>
                </c:pt>
                <c:pt idx="48">
                  <c:v>33239</c:v>
                </c:pt>
                <c:pt idx="49">
                  <c:v>33270</c:v>
                </c:pt>
                <c:pt idx="50">
                  <c:v>33298</c:v>
                </c:pt>
                <c:pt idx="51">
                  <c:v>33329</c:v>
                </c:pt>
                <c:pt idx="52">
                  <c:v>33359</c:v>
                </c:pt>
                <c:pt idx="53">
                  <c:v>33390</c:v>
                </c:pt>
                <c:pt idx="54">
                  <c:v>33420</c:v>
                </c:pt>
                <c:pt idx="55">
                  <c:v>33451</c:v>
                </c:pt>
                <c:pt idx="56">
                  <c:v>33482</c:v>
                </c:pt>
                <c:pt idx="57">
                  <c:v>33512</c:v>
                </c:pt>
                <c:pt idx="58">
                  <c:v>33543</c:v>
                </c:pt>
                <c:pt idx="59">
                  <c:v>33573</c:v>
                </c:pt>
                <c:pt idx="60">
                  <c:v>33604</c:v>
                </c:pt>
                <c:pt idx="61">
                  <c:v>33635</c:v>
                </c:pt>
                <c:pt idx="62">
                  <c:v>33664</c:v>
                </c:pt>
                <c:pt idx="63">
                  <c:v>33695</c:v>
                </c:pt>
                <c:pt idx="64">
                  <c:v>33725</c:v>
                </c:pt>
                <c:pt idx="65">
                  <c:v>33756</c:v>
                </c:pt>
                <c:pt idx="66">
                  <c:v>33786</c:v>
                </c:pt>
                <c:pt idx="67">
                  <c:v>33817</c:v>
                </c:pt>
                <c:pt idx="68">
                  <c:v>33848</c:v>
                </c:pt>
                <c:pt idx="69">
                  <c:v>33878</c:v>
                </c:pt>
                <c:pt idx="70">
                  <c:v>33909</c:v>
                </c:pt>
                <c:pt idx="71">
                  <c:v>33939</c:v>
                </c:pt>
                <c:pt idx="72">
                  <c:v>33970</c:v>
                </c:pt>
                <c:pt idx="73">
                  <c:v>34001</c:v>
                </c:pt>
                <c:pt idx="74">
                  <c:v>34029</c:v>
                </c:pt>
                <c:pt idx="75">
                  <c:v>34060</c:v>
                </c:pt>
                <c:pt idx="76">
                  <c:v>34090</c:v>
                </c:pt>
                <c:pt idx="77">
                  <c:v>34121</c:v>
                </c:pt>
                <c:pt idx="78">
                  <c:v>34151</c:v>
                </c:pt>
                <c:pt idx="79">
                  <c:v>34182</c:v>
                </c:pt>
                <c:pt idx="80">
                  <c:v>34213</c:v>
                </c:pt>
                <c:pt idx="81">
                  <c:v>34243</c:v>
                </c:pt>
                <c:pt idx="82">
                  <c:v>34274</c:v>
                </c:pt>
                <c:pt idx="83">
                  <c:v>34304</c:v>
                </c:pt>
                <c:pt idx="84">
                  <c:v>34335</c:v>
                </c:pt>
                <c:pt idx="85">
                  <c:v>34366</c:v>
                </c:pt>
                <c:pt idx="86">
                  <c:v>34394</c:v>
                </c:pt>
                <c:pt idx="87">
                  <c:v>34425</c:v>
                </c:pt>
                <c:pt idx="88">
                  <c:v>34455</c:v>
                </c:pt>
                <c:pt idx="89">
                  <c:v>34486</c:v>
                </c:pt>
                <c:pt idx="90">
                  <c:v>34516</c:v>
                </c:pt>
                <c:pt idx="91">
                  <c:v>34547</c:v>
                </c:pt>
                <c:pt idx="92">
                  <c:v>34578</c:v>
                </c:pt>
                <c:pt idx="93">
                  <c:v>34608</c:v>
                </c:pt>
                <c:pt idx="94">
                  <c:v>34639</c:v>
                </c:pt>
                <c:pt idx="95">
                  <c:v>34669</c:v>
                </c:pt>
                <c:pt idx="96">
                  <c:v>34700</c:v>
                </c:pt>
                <c:pt idx="97">
                  <c:v>34731</c:v>
                </c:pt>
                <c:pt idx="98">
                  <c:v>34759</c:v>
                </c:pt>
                <c:pt idx="99">
                  <c:v>34790</c:v>
                </c:pt>
                <c:pt idx="100">
                  <c:v>34820</c:v>
                </c:pt>
                <c:pt idx="101">
                  <c:v>34851</c:v>
                </c:pt>
                <c:pt idx="102">
                  <c:v>34881</c:v>
                </c:pt>
                <c:pt idx="103">
                  <c:v>34912</c:v>
                </c:pt>
                <c:pt idx="104">
                  <c:v>34943</c:v>
                </c:pt>
                <c:pt idx="105">
                  <c:v>34973</c:v>
                </c:pt>
                <c:pt idx="106">
                  <c:v>35004</c:v>
                </c:pt>
                <c:pt idx="107">
                  <c:v>35034</c:v>
                </c:pt>
                <c:pt idx="108">
                  <c:v>35065</c:v>
                </c:pt>
                <c:pt idx="109">
                  <c:v>35096</c:v>
                </c:pt>
                <c:pt idx="110">
                  <c:v>35125</c:v>
                </c:pt>
                <c:pt idx="111">
                  <c:v>35156</c:v>
                </c:pt>
                <c:pt idx="112">
                  <c:v>35186</c:v>
                </c:pt>
                <c:pt idx="113">
                  <c:v>35217</c:v>
                </c:pt>
                <c:pt idx="114">
                  <c:v>35247</c:v>
                </c:pt>
                <c:pt idx="115">
                  <c:v>35278</c:v>
                </c:pt>
                <c:pt idx="116">
                  <c:v>35309</c:v>
                </c:pt>
                <c:pt idx="117">
                  <c:v>35339</c:v>
                </c:pt>
                <c:pt idx="118">
                  <c:v>35370</c:v>
                </c:pt>
                <c:pt idx="119">
                  <c:v>35400</c:v>
                </c:pt>
                <c:pt idx="120">
                  <c:v>35431</c:v>
                </c:pt>
                <c:pt idx="121">
                  <c:v>35462</c:v>
                </c:pt>
                <c:pt idx="122">
                  <c:v>35490</c:v>
                </c:pt>
                <c:pt idx="123">
                  <c:v>35521</c:v>
                </c:pt>
                <c:pt idx="124">
                  <c:v>35551</c:v>
                </c:pt>
                <c:pt idx="125">
                  <c:v>35582</c:v>
                </c:pt>
                <c:pt idx="126">
                  <c:v>35612</c:v>
                </c:pt>
                <c:pt idx="127">
                  <c:v>35643</c:v>
                </c:pt>
                <c:pt idx="128">
                  <c:v>35674</c:v>
                </c:pt>
                <c:pt idx="129">
                  <c:v>35704</c:v>
                </c:pt>
                <c:pt idx="130">
                  <c:v>35735</c:v>
                </c:pt>
                <c:pt idx="131">
                  <c:v>35765</c:v>
                </c:pt>
                <c:pt idx="132">
                  <c:v>35796</c:v>
                </c:pt>
                <c:pt idx="133">
                  <c:v>35827</c:v>
                </c:pt>
                <c:pt idx="134">
                  <c:v>35855</c:v>
                </c:pt>
                <c:pt idx="135">
                  <c:v>35886</c:v>
                </c:pt>
                <c:pt idx="136">
                  <c:v>35916</c:v>
                </c:pt>
                <c:pt idx="137">
                  <c:v>35947</c:v>
                </c:pt>
                <c:pt idx="138">
                  <c:v>35977</c:v>
                </c:pt>
                <c:pt idx="139">
                  <c:v>36008</c:v>
                </c:pt>
                <c:pt idx="140">
                  <c:v>36039</c:v>
                </c:pt>
                <c:pt idx="141">
                  <c:v>36069</c:v>
                </c:pt>
                <c:pt idx="142">
                  <c:v>36100</c:v>
                </c:pt>
                <c:pt idx="143">
                  <c:v>36130</c:v>
                </c:pt>
                <c:pt idx="144">
                  <c:v>36161</c:v>
                </c:pt>
                <c:pt idx="145">
                  <c:v>36192</c:v>
                </c:pt>
                <c:pt idx="146">
                  <c:v>36220</c:v>
                </c:pt>
                <c:pt idx="147">
                  <c:v>36251</c:v>
                </c:pt>
                <c:pt idx="148">
                  <c:v>36281</c:v>
                </c:pt>
                <c:pt idx="149">
                  <c:v>36312</c:v>
                </c:pt>
                <c:pt idx="150">
                  <c:v>36342</c:v>
                </c:pt>
                <c:pt idx="151">
                  <c:v>36373</c:v>
                </c:pt>
                <c:pt idx="152">
                  <c:v>36404</c:v>
                </c:pt>
                <c:pt idx="153">
                  <c:v>36434</c:v>
                </c:pt>
                <c:pt idx="154">
                  <c:v>36465</c:v>
                </c:pt>
                <c:pt idx="155">
                  <c:v>36495</c:v>
                </c:pt>
                <c:pt idx="156">
                  <c:v>36526</c:v>
                </c:pt>
                <c:pt idx="157">
                  <c:v>36557</c:v>
                </c:pt>
                <c:pt idx="158">
                  <c:v>36586</c:v>
                </c:pt>
                <c:pt idx="159">
                  <c:v>36617</c:v>
                </c:pt>
                <c:pt idx="160">
                  <c:v>36647</c:v>
                </c:pt>
                <c:pt idx="161">
                  <c:v>36678</c:v>
                </c:pt>
                <c:pt idx="162">
                  <c:v>36708</c:v>
                </c:pt>
                <c:pt idx="163">
                  <c:v>36739</c:v>
                </c:pt>
                <c:pt idx="164">
                  <c:v>36770</c:v>
                </c:pt>
                <c:pt idx="165">
                  <c:v>36800</c:v>
                </c:pt>
                <c:pt idx="166">
                  <c:v>36831</c:v>
                </c:pt>
                <c:pt idx="167">
                  <c:v>36861</c:v>
                </c:pt>
                <c:pt idx="168">
                  <c:v>36892</c:v>
                </c:pt>
                <c:pt idx="169">
                  <c:v>36923</c:v>
                </c:pt>
                <c:pt idx="170">
                  <c:v>36951</c:v>
                </c:pt>
                <c:pt idx="171">
                  <c:v>36982</c:v>
                </c:pt>
                <c:pt idx="172">
                  <c:v>37012</c:v>
                </c:pt>
                <c:pt idx="173">
                  <c:v>37043</c:v>
                </c:pt>
                <c:pt idx="174">
                  <c:v>37073</c:v>
                </c:pt>
                <c:pt idx="175">
                  <c:v>37104</c:v>
                </c:pt>
                <c:pt idx="176">
                  <c:v>37135</c:v>
                </c:pt>
                <c:pt idx="177">
                  <c:v>37165</c:v>
                </c:pt>
                <c:pt idx="178">
                  <c:v>37196</c:v>
                </c:pt>
                <c:pt idx="179">
                  <c:v>37226</c:v>
                </c:pt>
                <c:pt idx="180">
                  <c:v>37257</c:v>
                </c:pt>
                <c:pt idx="181">
                  <c:v>37288</c:v>
                </c:pt>
                <c:pt idx="182">
                  <c:v>37316</c:v>
                </c:pt>
                <c:pt idx="183">
                  <c:v>37347</c:v>
                </c:pt>
                <c:pt idx="184">
                  <c:v>37377</c:v>
                </c:pt>
                <c:pt idx="185">
                  <c:v>37408</c:v>
                </c:pt>
                <c:pt idx="186">
                  <c:v>37438</c:v>
                </c:pt>
                <c:pt idx="187">
                  <c:v>37469</c:v>
                </c:pt>
                <c:pt idx="188">
                  <c:v>37500</c:v>
                </c:pt>
                <c:pt idx="189">
                  <c:v>37530</c:v>
                </c:pt>
                <c:pt idx="190">
                  <c:v>37561</c:v>
                </c:pt>
                <c:pt idx="191">
                  <c:v>37591</c:v>
                </c:pt>
                <c:pt idx="192">
                  <c:v>37622</c:v>
                </c:pt>
                <c:pt idx="193">
                  <c:v>37653</c:v>
                </c:pt>
                <c:pt idx="194">
                  <c:v>37681</c:v>
                </c:pt>
                <c:pt idx="195">
                  <c:v>37712</c:v>
                </c:pt>
                <c:pt idx="196">
                  <c:v>37742</c:v>
                </c:pt>
                <c:pt idx="197">
                  <c:v>37773</c:v>
                </c:pt>
                <c:pt idx="198">
                  <c:v>37803</c:v>
                </c:pt>
                <c:pt idx="199">
                  <c:v>37834</c:v>
                </c:pt>
                <c:pt idx="200">
                  <c:v>37865</c:v>
                </c:pt>
                <c:pt idx="201">
                  <c:v>37895</c:v>
                </c:pt>
                <c:pt idx="202">
                  <c:v>37926</c:v>
                </c:pt>
                <c:pt idx="203">
                  <c:v>37956</c:v>
                </c:pt>
                <c:pt idx="204">
                  <c:v>37987</c:v>
                </c:pt>
                <c:pt idx="205">
                  <c:v>38018</c:v>
                </c:pt>
                <c:pt idx="206">
                  <c:v>38047</c:v>
                </c:pt>
                <c:pt idx="207">
                  <c:v>38078</c:v>
                </c:pt>
                <c:pt idx="208">
                  <c:v>38108</c:v>
                </c:pt>
                <c:pt idx="209">
                  <c:v>38139</c:v>
                </c:pt>
                <c:pt idx="210">
                  <c:v>38169</c:v>
                </c:pt>
                <c:pt idx="211">
                  <c:v>38200</c:v>
                </c:pt>
                <c:pt idx="212">
                  <c:v>38231</c:v>
                </c:pt>
                <c:pt idx="213">
                  <c:v>38261</c:v>
                </c:pt>
                <c:pt idx="214">
                  <c:v>38292</c:v>
                </c:pt>
                <c:pt idx="215">
                  <c:v>38322</c:v>
                </c:pt>
                <c:pt idx="216">
                  <c:v>38353</c:v>
                </c:pt>
                <c:pt idx="217">
                  <c:v>38384</c:v>
                </c:pt>
                <c:pt idx="218">
                  <c:v>38412</c:v>
                </c:pt>
                <c:pt idx="219">
                  <c:v>38443</c:v>
                </c:pt>
                <c:pt idx="220">
                  <c:v>38473</c:v>
                </c:pt>
                <c:pt idx="221">
                  <c:v>38504</c:v>
                </c:pt>
                <c:pt idx="222">
                  <c:v>38534</c:v>
                </c:pt>
                <c:pt idx="223">
                  <c:v>38565</c:v>
                </c:pt>
                <c:pt idx="224">
                  <c:v>38596</c:v>
                </c:pt>
                <c:pt idx="225">
                  <c:v>38626</c:v>
                </c:pt>
                <c:pt idx="226">
                  <c:v>38657</c:v>
                </c:pt>
                <c:pt idx="227">
                  <c:v>38687</c:v>
                </c:pt>
                <c:pt idx="228">
                  <c:v>38718</c:v>
                </c:pt>
                <c:pt idx="229">
                  <c:v>38749</c:v>
                </c:pt>
                <c:pt idx="230">
                  <c:v>38777</c:v>
                </c:pt>
                <c:pt idx="231">
                  <c:v>38808</c:v>
                </c:pt>
                <c:pt idx="232">
                  <c:v>38838</c:v>
                </c:pt>
                <c:pt idx="233">
                  <c:v>38869</c:v>
                </c:pt>
                <c:pt idx="234">
                  <c:v>38899</c:v>
                </c:pt>
                <c:pt idx="235">
                  <c:v>38930</c:v>
                </c:pt>
                <c:pt idx="236">
                  <c:v>38961</c:v>
                </c:pt>
                <c:pt idx="237">
                  <c:v>38991</c:v>
                </c:pt>
                <c:pt idx="238">
                  <c:v>39022</c:v>
                </c:pt>
                <c:pt idx="239">
                  <c:v>39052</c:v>
                </c:pt>
                <c:pt idx="240">
                  <c:v>39083</c:v>
                </c:pt>
                <c:pt idx="241">
                  <c:v>39114</c:v>
                </c:pt>
                <c:pt idx="242">
                  <c:v>39142</c:v>
                </c:pt>
                <c:pt idx="243">
                  <c:v>39173</c:v>
                </c:pt>
                <c:pt idx="244">
                  <c:v>39203</c:v>
                </c:pt>
                <c:pt idx="245">
                  <c:v>39234</c:v>
                </c:pt>
                <c:pt idx="246">
                  <c:v>39265</c:v>
                </c:pt>
                <c:pt idx="247">
                  <c:v>39295</c:v>
                </c:pt>
                <c:pt idx="248">
                  <c:v>39326</c:v>
                </c:pt>
                <c:pt idx="249">
                  <c:v>39356</c:v>
                </c:pt>
                <c:pt idx="250">
                  <c:v>39387</c:v>
                </c:pt>
                <c:pt idx="251">
                  <c:v>39417</c:v>
                </c:pt>
                <c:pt idx="252">
                  <c:v>39448</c:v>
                </c:pt>
                <c:pt idx="253">
                  <c:v>39479</c:v>
                </c:pt>
                <c:pt idx="254">
                  <c:v>39508</c:v>
                </c:pt>
                <c:pt idx="255">
                  <c:v>39539</c:v>
                </c:pt>
                <c:pt idx="256">
                  <c:v>39569</c:v>
                </c:pt>
                <c:pt idx="257">
                  <c:v>39600</c:v>
                </c:pt>
                <c:pt idx="258">
                  <c:v>39630</c:v>
                </c:pt>
                <c:pt idx="259">
                  <c:v>39661</c:v>
                </c:pt>
                <c:pt idx="260">
                  <c:v>39692</c:v>
                </c:pt>
                <c:pt idx="261">
                  <c:v>39722</c:v>
                </c:pt>
                <c:pt idx="262">
                  <c:v>39753</c:v>
                </c:pt>
                <c:pt idx="263">
                  <c:v>39783</c:v>
                </c:pt>
              </c:numCache>
            </c:numRef>
          </c:cat>
          <c:val>
            <c:numRef>
              <c:f>CSHomePrice_History_022445!$P$3:$P$266</c:f>
              <c:numCache>
                <c:formatCode>0.00</c:formatCode>
                <c:ptCount val="264"/>
                <c:pt idx="0">
                  <c:v>66.36</c:v>
                </c:pt>
                <c:pt idx="1">
                  <c:v>67.03</c:v>
                </c:pt>
                <c:pt idx="2">
                  <c:v>67.34</c:v>
                </c:pt>
                <c:pt idx="3">
                  <c:v>67.88</c:v>
                </c:pt>
                <c:pt idx="4">
                  <c:v>67.900000000000006</c:v>
                </c:pt>
                <c:pt idx="5">
                  <c:v>66.48</c:v>
                </c:pt>
                <c:pt idx="6">
                  <c:v>65.430000000000007</c:v>
                </c:pt>
                <c:pt idx="7">
                  <c:v>65.14</c:v>
                </c:pt>
                <c:pt idx="8">
                  <c:v>65.849999999999994</c:v>
                </c:pt>
                <c:pt idx="9">
                  <c:v>66.209999999999994</c:v>
                </c:pt>
                <c:pt idx="10">
                  <c:v>67.05</c:v>
                </c:pt>
                <c:pt idx="11">
                  <c:v>66.66</c:v>
                </c:pt>
                <c:pt idx="12">
                  <c:v>66.64</c:v>
                </c:pt>
                <c:pt idx="13">
                  <c:v>65.89</c:v>
                </c:pt>
                <c:pt idx="14">
                  <c:v>66.260000000000005</c:v>
                </c:pt>
                <c:pt idx="15">
                  <c:v>67.11</c:v>
                </c:pt>
                <c:pt idx="16">
                  <c:v>67.510000000000005</c:v>
                </c:pt>
                <c:pt idx="17">
                  <c:v>67.179999999999978</c:v>
                </c:pt>
                <c:pt idx="18">
                  <c:v>67.36</c:v>
                </c:pt>
                <c:pt idx="19">
                  <c:v>68.11</c:v>
                </c:pt>
                <c:pt idx="20">
                  <c:v>69.06</c:v>
                </c:pt>
                <c:pt idx="21">
                  <c:v>69.19</c:v>
                </c:pt>
                <c:pt idx="22">
                  <c:v>68.64</c:v>
                </c:pt>
                <c:pt idx="23">
                  <c:v>67.98</c:v>
                </c:pt>
                <c:pt idx="24">
                  <c:v>68.73</c:v>
                </c:pt>
                <c:pt idx="25">
                  <c:v>69.11</c:v>
                </c:pt>
                <c:pt idx="26">
                  <c:v>69.97</c:v>
                </c:pt>
                <c:pt idx="27">
                  <c:v>69.61</c:v>
                </c:pt>
                <c:pt idx="28">
                  <c:v>69.64</c:v>
                </c:pt>
                <c:pt idx="29">
                  <c:v>71.19</c:v>
                </c:pt>
                <c:pt idx="30">
                  <c:v>71.56</c:v>
                </c:pt>
                <c:pt idx="31">
                  <c:v>72.649999999999991</c:v>
                </c:pt>
                <c:pt idx="32">
                  <c:v>73.410000000000025</c:v>
                </c:pt>
                <c:pt idx="33">
                  <c:v>74.27</c:v>
                </c:pt>
                <c:pt idx="34">
                  <c:v>74.739999999999995</c:v>
                </c:pt>
                <c:pt idx="35">
                  <c:v>74.989999999999995</c:v>
                </c:pt>
                <c:pt idx="36">
                  <c:v>75.459999999999994</c:v>
                </c:pt>
                <c:pt idx="37">
                  <c:v>75.14</c:v>
                </c:pt>
                <c:pt idx="38">
                  <c:v>76.08</c:v>
                </c:pt>
                <c:pt idx="39">
                  <c:v>76.77</c:v>
                </c:pt>
                <c:pt idx="40">
                  <c:v>77.59</c:v>
                </c:pt>
                <c:pt idx="41">
                  <c:v>78.34</c:v>
                </c:pt>
                <c:pt idx="42">
                  <c:v>79.53</c:v>
                </c:pt>
                <c:pt idx="43">
                  <c:v>80.95</c:v>
                </c:pt>
                <c:pt idx="44">
                  <c:v>81.64</c:v>
                </c:pt>
                <c:pt idx="45">
                  <c:v>82.410000000000025</c:v>
                </c:pt>
                <c:pt idx="46">
                  <c:v>81.849999999999994</c:v>
                </c:pt>
                <c:pt idx="47">
                  <c:v>81.78</c:v>
                </c:pt>
                <c:pt idx="48">
                  <c:v>80.959999999999994</c:v>
                </c:pt>
                <c:pt idx="49">
                  <c:v>81.58</c:v>
                </c:pt>
                <c:pt idx="50">
                  <c:v>81.649999999999991</c:v>
                </c:pt>
                <c:pt idx="51">
                  <c:v>81.669999999999987</c:v>
                </c:pt>
                <c:pt idx="52">
                  <c:v>82.02</c:v>
                </c:pt>
                <c:pt idx="53">
                  <c:v>81.910000000000025</c:v>
                </c:pt>
                <c:pt idx="54">
                  <c:v>83.35</c:v>
                </c:pt>
                <c:pt idx="55">
                  <c:v>84.07</c:v>
                </c:pt>
                <c:pt idx="56">
                  <c:v>85.460000000000022</c:v>
                </c:pt>
                <c:pt idx="57">
                  <c:v>83.81</c:v>
                </c:pt>
                <c:pt idx="58">
                  <c:v>81.98</c:v>
                </c:pt>
                <c:pt idx="59">
                  <c:v>82.86999999999999</c:v>
                </c:pt>
                <c:pt idx="60">
                  <c:v>82.85</c:v>
                </c:pt>
                <c:pt idx="61">
                  <c:v>83.09</c:v>
                </c:pt>
                <c:pt idx="62">
                  <c:v>82.66</c:v>
                </c:pt>
                <c:pt idx="63">
                  <c:v>82.47</c:v>
                </c:pt>
                <c:pt idx="64">
                  <c:v>82.89</c:v>
                </c:pt>
                <c:pt idx="65">
                  <c:v>82.84</c:v>
                </c:pt>
                <c:pt idx="66">
                  <c:v>82.85</c:v>
                </c:pt>
                <c:pt idx="67">
                  <c:v>82.8</c:v>
                </c:pt>
                <c:pt idx="68">
                  <c:v>82.98</c:v>
                </c:pt>
                <c:pt idx="69">
                  <c:v>83.649999999999991</c:v>
                </c:pt>
                <c:pt idx="70">
                  <c:v>83.669999999999987</c:v>
                </c:pt>
                <c:pt idx="71">
                  <c:v>82.910000000000025</c:v>
                </c:pt>
                <c:pt idx="72">
                  <c:v>82.34</c:v>
                </c:pt>
                <c:pt idx="73">
                  <c:v>82.669999999999987</c:v>
                </c:pt>
                <c:pt idx="74">
                  <c:v>82.78</c:v>
                </c:pt>
                <c:pt idx="75">
                  <c:v>82.34</c:v>
                </c:pt>
                <c:pt idx="76">
                  <c:v>81.72</c:v>
                </c:pt>
                <c:pt idx="77">
                  <c:v>81.73</c:v>
                </c:pt>
                <c:pt idx="78">
                  <c:v>82.13</c:v>
                </c:pt>
                <c:pt idx="79">
                  <c:v>82.73</c:v>
                </c:pt>
                <c:pt idx="80">
                  <c:v>83.3</c:v>
                </c:pt>
                <c:pt idx="81">
                  <c:v>83.7</c:v>
                </c:pt>
                <c:pt idx="82">
                  <c:v>84.03</c:v>
                </c:pt>
                <c:pt idx="83">
                  <c:v>83.78</c:v>
                </c:pt>
                <c:pt idx="84">
                  <c:v>83.72</c:v>
                </c:pt>
                <c:pt idx="85">
                  <c:v>83.48</c:v>
                </c:pt>
                <c:pt idx="86">
                  <c:v>83.69</c:v>
                </c:pt>
                <c:pt idx="87">
                  <c:v>84.04</c:v>
                </c:pt>
                <c:pt idx="88">
                  <c:v>85.26</c:v>
                </c:pt>
                <c:pt idx="89">
                  <c:v>85.84</c:v>
                </c:pt>
                <c:pt idx="90">
                  <c:v>86.45</c:v>
                </c:pt>
                <c:pt idx="91">
                  <c:v>86.36999999999999</c:v>
                </c:pt>
                <c:pt idx="92">
                  <c:v>86.54</c:v>
                </c:pt>
                <c:pt idx="93">
                  <c:v>86.69</c:v>
                </c:pt>
                <c:pt idx="94">
                  <c:v>86.77</c:v>
                </c:pt>
                <c:pt idx="95">
                  <c:v>87.169999999999987</c:v>
                </c:pt>
                <c:pt idx="96">
                  <c:v>87.04</c:v>
                </c:pt>
                <c:pt idx="97">
                  <c:v>87.34</c:v>
                </c:pt>
                <c:pt idx="98">
                  <c:v>87.39</c:v>
                </c:pt>
                <c:pt idx="99">
                  <c:v>87.990000000000023</c:v>
                </c:pt>
                <c:pt idx="100">
                  <c:v>88.04</c:v>
                </c:pt>
                <c:pt idx="101">
                  <c:v>88.03</c:v>
                </c:pt>
                <c:pt idx="102">
                  <c:v>88.1</c:v>
                </c:pt>
                <c:pt idx="103">
                  <c:v>88.6</c:v>
                </c:pt>
                <c:pt idx="104">
                  <c:v>88.960000000000022</c:v>
                </c:pt>
                <c:pt idx="105">
                  <c:v>89.210000000000022</c:v>
                </c:pt>
                <c:pt idx="106">
                  <c:v>89.149999999999991</c:v>
                </c:pt>
                <c:pt idx="107">
                  <c:v>89.04</c:v>
                </c:pt>
                <c:pt idx="108">
                  <c:v>88.910000000000025</c:v>
                </c:pt>
                <c:pt idx="109">
                  <c:v>89.25</c:v>
                </c:pt>
                <c:pt idx="110">
                  <c:v>89.13</c:v>
                </c:pt>
                <c:pt idx="111">
                  <c:v>89.59</c:v>
                </c:pt>
                <c:pt idx="112">
                  <c:v>89.77</c:v>
                </c:pt>
                <c:pt idx="113">
                  <c:v>90.26</c:v>
                </c:pt>
                <c:pt idx="114">
                  <c:v>90.43</c:v>
                </c:pt>
                <c:pt idx="115">
                  <c:v>90.36999999999999</c:v>
                </c:pt>
                <c:pt idx="116">
                  <c:v>90.1</c:v>
                </c:pt>
                <c:pt idx="117">
                  <c:v>89.88</c:v>
                </c:pt>
                <c:pt idx="118">
                  <c:v>89.58</c:v>
                </c:pt>
                <c:pt idx="119">
                  <c:v>90.01</c:v>
                </c:pt>
                <c:pt idx="120">
                  <c:v>90.490000000000023</c:v>
                </c:pt>
                <c:pt idx="121">
                  <c:v>91.39</c:v>
                </c:pt>
                <c:pt idx="122">
                  <c:v>91.61999999999999</c:v>
                </c:pt>
                <c:pt idx="123">
                  <c:v>91.460000000000022</c:v>
                </c:pt>
                <c:pt idx="124">
                  <c:v>91.48</c:v>
                </c:pt>
                <c:pt idx="125">
                  <c:v>91.8</c:v>
                </c:pt>
                <c:pt idx="126">
                  <c:v>92.32</c:v>
                </c:pt>
                <c:pt idx="127">
                  <c:v>92.740000000000023</c:v>
                </c:pt>
                <c:pt idx="128">
                  <c:v>92.88</c:v>
                </c:pt>
                <c:pt idx="129">
                  <c:v>93.1</c:v>
                </c:pt>
                <c:pt idx="130">
                  <c:v>93.01</c:v>
                </c:pt>
                <c:pt idx="131">
                  <c:v>93.04</c:v>
                </c:pt>
                <c:pt idx="132">
                  <c:v>92.940000000000026</c:v>
                </c:pt>
                <c:pt idx="133">
                  <c:v>93.3</c:v>
                </c:pt>
                <c:pt idx="134">
                  <c:v>94.48</c:v>
                </c:pt>
                <c:pt idx="135">
                  <c:v>94.58</c:v>
                </c:pt>
                <c:pt idx="136">
                  <c:v>94.5</c:v>
                </c:pt>
                <c:pt idx="137">
                  <c:v>94.32</c:v>
                </c:pt>
                <c:pt idx="138">
                  <c:v>94.58</c:v>
                </c:pt>
                <c:pt idx="139">
                  <c:v>94.69</c:v>
                </c:pt>
                <c:pt idx="140">
                  <c:v>95.14</c:v>
                </c:pt>
                <c:pt idx="141">
                  <c:v>95.14</c:v>
                </c:pt>
                <c:pt idx="142">
                  <c:v>95.460000000000022</c:v>
                </c:pt>
                <c:pt idx="143">
                  <c:v>95.460000000000022</c:v>
                </c:pt>
                <c:pt idx="144">
                  <c:v>95.92</c:v>
                </c:pt>
                <c:pt idx="145">
                  <c:v>96.38</c:v>
                </c:pt>
                <c:pt idx="146">
                  <c:v>96.33</c:v>
                </c:pt>
                <c:pt idx="147">
                  <c:v>96.59</c:v>
                </c:pt>
                <c:pt idx="148">
                  <c:v>97.27</c:v>
                </c:pt>
                <c:pt idx="149">
                  <c:v>98.07</c:v>
                </c:pt>
                <c:pt idx="150">
                  <c:v>98.58</c:v>
                </c:pt>
                <c:pt idx="151">
                  <c:v>98.53</c:v>
                </c:pt>
                <c:pt idx="152">
                  <c:v>99.03</c:v>
                </c:pt>
                <c:pt idx="153">
                  <c:v>99.34</c:v>
                </c:pt>
                <c:pt idx="154">
                  <c:v>99.78</c:v>
                </c:pt>
                <c:pt idx="155">
                  <c:v>99.69</c:v>
                </c:pt>
                <c:pt idx="156">
                  <c:v>100</c:v>
                </c:pt>
                <c:pt idx="157">
                  <c:v>100.33</c:v>
                </c:pt>
                <c:pt idx="158">
                  <c:v>100.9</c:v>
                </c:pt>
                <c:pt idx="159">
                  <c:v>101.2</c:v>
                </c:pt>
                <c:pt idx="160">
                  <c:v>101.93</c:v>
                </c:pt>
                <c:pt idx="161">
                  <c:v>102.4400000000002</c:v>
                </c:pt>
                <c:pt idx="162">
                  <c:v>103.14</c:v>
                </c:pt>
                <c:pt idx="163">
                  <c:v>103.73</c:v>
                </c:pt>
                <c:pt idx="164">
                  <c:v>104.51</c:v>
                </c:pt>
                <c:pt idx="165">
                  <c:v>105.16</c:v>
                </c:pt>
                <c:pt idx="166">
                  <c:v>105.34</c:v>
                </c:pt>
                <c:pt idx="167">
                  <c:v>105.36</c:v>
                </c:pt>
                <c:pt idx="168">
                  <c:v>105.23</c:v>
                </c:pt>
                <c:pt idx="169">
                  <c:v>105.39</c:v>
                </c:pt>
                <c:pt idx="170">
                  <c:v>106.21000000000002</c:v>
                </c:pt>
                <c:pt idx="171">
                  <c:v>107.4</c:v>
                </c:pt>
                <c:pt idx="172">
                  <c:v>108.56</c:v>
                </c:pt>
                <c:pt idx="173">
                  <c:v>109.76</c:v>
                </c:pt>
                <c:pt idx="174">
                  <c:v>110.93</c:v>
                </c:pt>
                <c:pt idx="175">
                  <c:v>111.74000000000002</c:v>
                </c:pt>
                <c:pt idx="176">
                  <c:v>112.54</c:v>
                </c:pt>
                <c:pt idx="177">
                  <c:v>112.73</c:v>
                </c:pt>
                <c:pt idx="178">
                  <c:v>113.3</c:v>
                </c:pt>
                <c:pt idx="179">
                  <c:v>113.32</c:v>
                </c:pt>
                <c:pt idx="180">
                  <c:v>113.7</c:v>
                </c:pt>
                <c:pt idx="181">
                  <c:v>113.96000000000002</c:v>
                </c:pt>
                <c:pt idx="182">
                  <c:v>114.32</c:v>
                </c:pt>
                <c:pt idx="183">
                  <c:v>114.72</c:v>
                </c:pt>
                <c:pt idx="184">
                  <c:v>115.63</c:v>
                </c:pt>
                <c:pt idx="185">
                  <c:v>116.7</c:v>
                </c:pt>
                <c:pt idx="186">
                  <c:v>117.61</c:v>
                </c:pt>
                <c:pt idx="187">
                  <c:v>118.34</c:v>
                </c:pt>
                <c:pt idx="188">
                  <c:v>118.91000000000012</c:v>
                </c:pt>
                <c:pt idx="189">
                  <c:v>119.98</c:v>
                </c:pt>
                <c:pt idx="190">
                  <c:v>120.93</c:v>
                </c:pt>
                <c:pt idx="191">
                  <c:v>121.73</c:v>
                </c:pt>
                <c:pt idx="192">
                  <c:v>121.9400000000002</c:v>
                </c:pt>
                <c:pt idx="193">
                  <c:v>122.46000000000002</c:v>
                </c:pt>
                <c:pt idx="194">
                  <c:v>122.9400000000002</c:v>
                </c:pt>
                <c:pt idx="195">
                  <c:v>124.46000000000002</c:v>
                </c:pt>
                <c:pt idx="196">
                  <c:v>125.67999999999998</c:v>
                </c:pt>
                <c:pt idx="197">
                  <c:v>127.38</c:v>
                </c:pt>
                <c:pt idx="198">
                  <c:v>129.30000000000001</c:v>
                </c:pt>
                <c:pt idx="199">
                  <c:v>131.85000000000039</c:v>
                </c:pt>
                <c:pt idx="200">
                  <c:v>134.16</c:v>
                </c:pt>
                <c:pt idx="201">
                  <c:v>136.76999999999998</c:v>
                </c:pt>
                <c:pt idx="202">
                  <c:v>139.16</c:v>
                </c:pt>
                <c:pt idx="203">
                  <c:v>142.69</c:v>
                </c:pt>
                <c:pt idx="204">
                  <c:v>145.94999999999999</c:v>
                </c:pt>
                <c:pt idx="205">
                  <c:v>149.93</c:v>
                </c:pt>
                <c:pt idx="206">
                  <c:v>157.87</c:v>
                </c:pt>
                <c:pt idx="207">
                  <c:v>166.32000000000039</c:v>
                </c:pt>
                <c:pt idx="208">
                  <c:v>174.98000000000027</c:v>
                </c:pt>
                <c:pt idx="209">
                  <c:v>185.55</c:v>
                </c:pt>
                <c:pt idx="210">
                  <c:v>195.03</c:v>
                </c:pt>
                <c:pt idx="211">
                  <c:v>201.70999999999998</c:v>
                </c:pt>
                <c:pt idx="212">
                  <c:v>205.49</c:v>
                </c:pt>
                <c:pt idx="213">
                  <c:v>207.07</c:v>
                </c:pt>
                <c:pt idx="214">
                  <c:v>207.48000000000027</c:v>
                </c:pt>
                <c:pt idx="215">
                  <c:v>207.62</c:v>
                </c:pt>
                <c:pt idx="216">
                  <c:v>207.35000000000039</c:v>
                </c:pt>
                <c:pt idx="217">
                  <c:v>209.31</c:v>
                </c:pt>
                <c:pt idx="218">
                  <c:v>210.98000000000027</c:v>
                </c:pt>
                <c:pt idx="219">
                  <c:v>214.52</c:v>
                </c:pt>
                <c:pt idx="220">
                  <c:v>217.28</c:v>
                </c:pt>
                <c:pt idx="221">
                  <c:v>219.87</c:v>
                </c:pt>
                <c:pt idx="222">
                  <c:v>221.93</c:v>
                </c:pt>
                <c:pt idx="223">
                  <c:v>224.51</c:v>
                </c:pt>
                <c:pt idx="224">
                  <c:v>226.59</c:v>
                </c:pt>
                <c:pt idx="225">
                  <c:v>227.81</c:v>
                </c:pt>
                <c:pt idx="226">
                  <c:v>228.76999999999998</c:v>
                </c:pt>
                <c:pt idx="227">
                  <c:v>229.42000000000004</c:v>
                </c:pt>
                <c:pt idx="228">
                  <c:v>230.48000000000027</c:v>
                </c:pt>
                <c:pt idx="229">
                  <c:v>231.94</c:v>
                </c:pt>
                <c:pt idx="230">
                  <c:v>232.38000000000039</c:v>
                </c:pt>
                <c:pt idx="231">
                  <c:v>233.78</c:v>
                </c:pt>
                <c:pt idx="232">
                  <c:v>234.39000000000001</c:v>
                </c:pt>
                <c:pt idx="233">
                  <c:v>233.75</c:v>
                </c:pt>
                <c:pt idx="234">
                  <c:v>234.29</c:v>
                </c:pt>
                <c:pt idx="235">
                  <c:v>234.78</c:v>
                </c:pt>
                <c:pt idx="236">
                  <c:v>234.70999999999998</c:v>
                </c:pt>
                <c:pt idx="237">
                  <c:v>233.8</c:v>
                </c:pt>
                <c:pt idx="238">
                  <c:v>232.56</c:v>
                </c:pt>
                <c:pt idx="239">
                  <c:v>231.57</c:v>
                </c:pt>
                <c:pt idx="240">
                  <c:v>230.52</c:v>
                </c:pt>
                <c:pt idx="241">
                  <c:v>229.64</c:v>
                </c:pt>
                <c:pt idx="242">
                  <c:v>228.55</c:v>
                </c:pt>
                <c:pt idx="243">
                  <c:v>226.65</c:v>
                </c:pt>
                <c:pt idx="244">
                  <c:v>224.79</c:v>
                </c:pt>
                <c:pt idx="245">
                  <c:v>221.86</c:v>
                </c:pt>
                <c:pt idx="246">
                  <c:v>219.91</c:v>
                </c:pt>
                <c:pt idx="247">
                  <c:v>216.83</c:v>
                </c:pt>
                <c:pt idx="248">
                  <c:v>213.47</c:v>
                </c:pt>
                <c:pt idx="249">
                  <c:v>208.68</c:v>
                </c:pt>
                <c:pt idx="250">
                  <c:v>201.95000000000007</c:v>
                </c:pt>
                <c:pt idx="251">
                  <c:v>196.05</c:v>
                </c:pt>
                <c:pt idx="252">
                  <c:v>186.05</c:v>
                </c:pt>
                <c:pt idx="253">
                  <c:v>177.18</c:v>
                </c:pt>
                <c:pt idx="254">
                  <c:v>169.31</c:v>
                </c:pt>
                <c:pt idx="255">
                  <c:v>165.70999999999998</c:v>
                </c:pt>
                <c:pt idx="256">
                  <c:v>161.1</c:v>
                </c:pt>
                <c:pt idx="257">
                  <c:v>158.80000000000001</c:v>
                </c:pt>
                <c:pt idx="258">
                  <c:v>154.63999999999999</c:v>
                </c:pt>
                <c:pt idx="259">
                  <c:v>150.93</c:v>
                </c:pt>
                <c:pt idx="260">
                  <c:v>146.86000000000001</c:v>
                </c:pt>
                <c:pt idx="261">
                  <c:v>142.73999999999998</c:v>
                </c:pt>
                <c:pt idx="262">
                  <c:v>138.04</c:v>
                </c:pt>
                <c:pt idx="263" formatCode="General">
                  <c:v>131.4</c:v>
                </c:pt>
              </c:numCache>
            </c:numRef>
          </c:val>
          <c:smooth val="0"/>
        </c:ser>
        <c:ser>
          <c:idx val="1"/>
          <c:order val="1"/>
          <c:tx>
            <c:v>Phoenix</c:v>
          </c:tx>
          <c:spPr>
            <a:ln w="50800"/>
          </c:spPr>
          <c:marker>
            <c:symbol val="none"/>
          </c:marker>
          <c:cat>
            <c:numRef>
              <c:f>CSHomePrice_History_022445!$A$3:$A$266</c:f>
              <c:numCache>
                <c:formatCode>mmmm\ yyyy</c:formatCode>
                <c:ptCount val="264"/>
                <c:pt idx="0">
                  <c:v>31778</c:v>
                </c:pt>
                <c:pt idx="1">
                  <c:v>31809</c:v>
                </c:pt>
                <c:pt idx="2">
                  <c:v>31837</c:v>
                </c:pt>
                <c:pt idx="3">
                  <c:v>31868</c:v>
                </c:pt>
                <c:pt idx="4">
                  <c:v>31898</c:v>
                </c:pt>
                <c:pt idx="5">
                  <c:v>31929</c:v>
                </c:pt>
                <c:pt idx="6">
                  <c:v>31959</c:v>
                </c:pt>
                <c:pt idx="7">
                  <c:v>31990</c:v>
                </c:pt>
                <c:pt idx="8">
                  <c:v>32021</c:v>
                </c:pt>
                <c:pt idx="9">
                  <c:v>32051</c:v>
                </c:pt>
                <c:pt idx="10">
                  <c:v>32082</c:v>
                </c:pt>
                <c:pt idx="11">
                  <c:v>32112</c:v>
                </c:pt>
                <c:pt idx="12">
                  <c:v>32143</c:v>
                </c:pt>
                <c:pt idx="13">
                  <c:v>32174</c:v>
                </c:pt>
                <c:pt idx="14">
                  <c:v>32203</c:v>
                </c:pt>
                <c:pt idx="15">
                  <c:v>32234</c:v>
                </c:pt>
                <c:pt idx="16">
                  <c:v>32264</c:v>
                </c:pt>
                <c:pt idx="17">
                  <c:v>32295</c:v>
                </c:pt>
                <c:pt idx="18">
                  <c:v>32325</c:v>
                </c:pt>
                <c:pt idx="19">
                  <c:v>32356</c:v>
                </c:pt>
                <c:pt idx="20">
                  <c:v>32387</c:v>
                </c:pt>
                <c:pt idx="21">
                  <c:v>32417</c:v>
                </c:pt>
                <c:pt idx="22">
                  <c:v>32448</c:v>
                </c:pt>
                <c:pt idx="23">
                  <c:v>32478</c:v>
                </c:pt>
                <c:pt idx="24">
                  <c:v>32509</c:v>
                </c:pt>
                <c:pt idx="25">
                  <c:v>32540</c:v>
                </c:pt>
                <c:pt idx="26">
                  <c:v>32568</c:v>
                </c:pt>
                <c:pt idx="27">
                  <c:v>32599</c:v>
                </c:pt>
                <c:pt idx="28">
                  <c:v>32629</c:v>
                </c:pt>
                <c:pt idx="29">
                  <c:v>32660</c:v>
                </c:pt>
                <c:pt idx="30">
                  <c:v>32690</c:v>
                </c:pt>
                <c:pt idx="31">
                  <c:v>32721</c:v>
                </c:pt>
                <c:pt idx="32">
                  <c:v>32752</c:v>
                </c:pt>
                <c:pt idx="33">
                  <c:v>32782</c:v>
                </c:pt>
                <c:pt idx="34">
                  <c:v>32813</c:v>
                </c:pt>
                <c:pt idx="35">
                  <c:v>32843</c:v>
                </c:pt>
                <c:pt idx="36">
                  <c:v>32874</c:v>
                </c:pt>
                <c:pt idx="37">
                  <c:v>32905</c:v>
                </c:pt>
                <c:pt idx="38">
                  <c:v>32933</c:v>
                </c:pt>
                <c:pt idx="39">
                  <c:v>32964</c:v>
                </c:pt>
                <c:pt idx="40">
                  <c:v>32994</c:v>
                </c:pt>
                <c:pt idx="41">
                  <c:v>33025</c:v>
                </c:pt>
                <c:pt idx="42">
                  <c:v>33055</c:v>
                </c:pt>
                <c:pt idx="43">
                  <c:v>33086</c:v>
                </c:pt>
                <c:pt idx="44">
                  <c:v>33117</c:v>
                </c:pt>
                <c:pt idx="45">
                  <c:v>33147</c:v>
                </c:pt>
                <c:pt idx="46">
                  <c:v>33178</c:v>
                </c:pt>
                <c:pt idx="47">
                  <c:v>33208</c:v>
                </c:pt>
                <c:pt idx="48">
                  <c:v>33239</c:v>
                </c:pt>
                <c:pt idx="49">
                  <c:v>33270</c:v>
                </c:pt>
                <c:pt idx="50">
                  <c:v>33298</c:v>
                </c:pt>
                <c:pt idx="51">
                  <c:v>33329</c:v>
                </c:pt>
                <c:pt idx="52">
                  <c:v>33359</c:v>
                </c:pt>
                <c:pt idx="53">
                  <c:v>33390</c:v>
                </c:pt>
                <c:pt idx="54">
                  <c:v>33420</c:v>
                </c:pt>
                <c:pt idx="55">
                  <c:v>33451</c:v>
                </c:pt>
                <c:pt idx="56">
                  <c:v>33482</c:v>
                </c:pt>
                <c:pt idx="57">
                  <c:v>33512</c:v>
                </c:pt>
                <c:pt idx="58">
                  <c:v>33543</c:v>
                </c:pt>
                <c:pt idx="59">
                  <c:v>33573</c:v>
                </c:pt>
                <c:pt idx="60">
                  <c:v>33604</c:v>
                </c:pt>
                <c:pt idx="61">
                  <c:v>33635</c:v>
                </c:pt>
                <c:pt idx="62">
                  <c:v>33664</c:v>
                </c:pt>
                <c:pt idx="63">
                  <c:v>33695</c:v>
                </c:pt>
                <c:pt idx="64">
                  <c:v>33725</c:v>
                </c:pt>
                <c:pt idx="65">
                  <c:v>33756</c:v>
                </c:pt>
                <c:pt idx="66">
                  <c:v>33786</c:v>
                </c:pt>
                <c:pt idx="67">
                  <c:v>33817</c:v>
                </c:pt>
                <c:pt idx="68">
                  <c:v>33848</c:v>
                </c:pt>
                <c:pt idx="69">
                  <c:v>33878</c:v>
                </c:pt>
                <c:pt idx="70">
                  <c:v>33909</c:v>
                </c:pt>
                <c:pt idx="71">
                  <c:v>33939</c:v>
                </c:pt>
                <c:pt idx="72">
                  <c:v>33970</c:v>
                </c:pt>
                <c:pt idx="73">
                  <c:v>34001</c:v>
                </c:pt>
                <c:pt idx="74">
                  <c:v>34029</c:v>
                </c:pt>
                <c:pt idx="75">
                  <c:v>34060</c:v>
                </c:pt>
                <c:pt idx="76">
                  <c:v>34090</c:v>
                </c:pt>
                <c:pt idx="77">
                  <c:v>34121</c:v>
                </c:pt>
                <c:pt idx="78">
                  <c:v>34151</c:v>
                </c:pt>
                <c:pt idx="79">
                  <c:v>34182</c:v>
                </c:pt>
                <c:pt idx="80">
                  <c:v>34213</c:v>
                </c:pt>
                <c:pt idx="81">
                  <c:v>34243</c:v>
                </c:pt>
                <c:pt idx="82">
                  <c:v>34274</c:v>
                </c:pt>
                <c:pt idx="83">
                  <c:v>34304</c:v>
                </c:pt>
                <c:pt idx="84">
                  <c:v>34335</c:v>
                </c:pt>
                <c:pt idx="85">
                  <c:v>34366</c:v>
                </c:pt>
                <c:pt idx="86">
                  <c:v>34394</c:v>
                </c:pt>
                <c:pt idx="87">
                  <c:v>34425</c:v>
                </c:pt>
                <c:pt idx="88">
                  <c:v>34455</c:v>
                </c:pt>
                <c:pt idx="89">
                  <c:v>34486</c:v>
                </c:pt>
                <c:pt idx="90">
                  <c:v>34516</c:v>
                </c:pt>
                <c:pt idx="91">
                  <c:v>34547</c:v>
                </c:pt>
                <c:pt idx="92">
                  <c:v>34578</c:v>
                </c:pt>
                <c:pt idx="93">
                  <c:v>34608</c:v>
                </c:pt>
                <c:pt idx="94">
                  <c:v>34639</c:v>
                </c:pt>
                <c:pt idx="95">
                  <c:v>34669</c:v>
                </c:pt>
                <c:pt idx="96">
                  <c:v>34700</c:v>
                </c:pt>
                <c:pt idx="97">
                  <c:v>34731</c:v>
                </c:pt>
                <c:pt idx="98">
                  <c:v>34759</c:v>
                </c:pt>
                <c:pt idx="99">
                  <c:v>34790</c:v>
                </c:pt>
                <c:pt idx="100">
                  <c:v>34820</c:v>
                </c:pt>
                <c:pt idx="101">
                  <c:v>34851</c:v>
                </c:pt>
                <c:pt idx="102">
                  <c:v>34881</c:v>
                </c:pt>
                <c:pt idx="103">
                  <c:v>34912</c:v>
                </c:pt>
                <c:pt idx="104">
                  <c:v>34943</c:v>
                </c:pt>
                <c:pt idx="105">
                  <c:v>34973</c:v>
                </c:pt>
                <c:pt idx="106">
                  <c:v>35004</c:v>
                </c:pt>
                <c:pt idx="107">
                  <c:v>35034</c:v>
                </c:pt>
                <c:pt idx="108">
                  <c:v>35065</c:v>
                </c:pt>
                <c:pt idx="109">
                  <c:v>35096</c:v>
                </c:pt>
                <c:pt idx="110">
                  <c:v>35125</c:v>
                </c:pt>
                <c:pt idx="111">
                  <c:v>35156</c:v>
                </c:pt>
                <c:pt idx="112">
                  <c:v>35186</c:v>
                </c:pt>
                <c:pt idx="113">
                  <c:v>35217</c:v>
                </c:pt>
                <c:pt idx="114">
                  <c:v>35247</c:v>
                </c:pt>
                <c:pt idx="115">
                  <c:v>35278</c:v>
                </c:pt>
                <c:pt idx="116">
                  <c:v>35309</c:v>
                </c:pt>
                <c:pt idx="117">
                  <c:v>35339</c:v>
                </c:pt>
                <c:pt idx="118">
                  <c:v>35370</c:v>
                </c:pt>
                <c:pt idx="119">
                  <c:v>35400</c:v>
                </c:pt>
                <c:pt idx="120">
                  <c:v>35431</c:v>
                </c:pt>
                <c:pt idx="121">
                  <c:v>35462</c:v>
                </c:pt>
                <c:pt idx="122">
                  <c:v>35490</c:v>
                </c:pt>
                <c:pt idx="123">
                  <c:v>35521</c:v>
                </c:pt>
                <c:pt idx="124">
                  <c:v>35551</c:v>
                </c:pt>
                <c:pt idx="125">
                  <c:v>35582</c:v>
                </c:pt>
                <c:pt idx="126">
                  <c:v>35612</c:v>
                </c:pt>
                <c:pt idx="127">
                  <c:v>35643</c:v>
                </c:pt>
                <c:pt idx="128">
                  <c:v>35674</c:v>
                </c:pt>
                <c:pt idx="129">
                  <c:v>35704</c:v>
                </c:pt>
                <c:pt idx="130">
                  <c:v>35735</c:v>
                </c:pt>
                <c:pt idx="131">
                  <c:v>35765</c:v>
                </c:pt>
                <c:pt idx="132">
                  <c:v>35796</c:v>
                </c:pt>
                <c:pt idx="133">
                  <c:v>35827</c:v>
                </c:pt>
                <c:pt idx="134">
                  <c:v>35855</c:v>
                </c:pt>
                <c:pt idx="135">
                  <c:v>35886</c:v>
                </c:pt>
                <c:pt idx="136">
                  <c:v>35916</c:v>
                </c:pt>
                <c:pt idx="137">
                  <c:v>35947</c:v>
                </c:pt>
                <c:pt idx="138">
                  <c:v>35977</c:v>
                </c:pt>
                <c:pt idx="139">
                  <c:v>36008</c:v>
                </c:pt>
                <c:pt idx="140">
                  <c:v>36039</c:v>
                </c:pt>
                <c:pt idx="141">
                  <c:v>36069</c:v>
                </c:pt>
                <c:pt idx="142">
                  <c:v>36100</c:v>
                </c:pt>
                <c:pt idx="143">
                  <c:v>36130</c:v>
                </c:pt>
                <c:pt idx="144">
                  <c:v>36161</c:v>
                </c:pt>
                <c:pt idx="145">
                  <c:v>36192</c:v>
                </c:pt>
                <c:pt idx="146">
                  <c:v>36220</c:v>
                </c:pt>
                <c:pt idx="147">
                  <c:v>36251</c:v>
                </c:pt>
                <c:pt idx="148">
                  <c:v>36281</c:v>
                </c:pt>
                <c:pt idx="149">
                  <c:v>36312</c:v>
                </c:pt>
                <c:pt idx="150">
                  <c:v>36342</c:v>
                </c:pt>
                <c:pt idx="151">
                  <c:v>36373</c:v>
                </c:pt>
                <c:pt idx="152">
                  <c:v>36404</c:v>
                </c:pt>
                <c:pt idx="153">
                  <c:v>36434</c:v>
                </c:pt>
                <c:pt idx="154">
                  <c:v>36465</c:v>
                </c:pt>
                <c:pt idx="155">
                  <c:v>36495</c:v>
                </c:pt>
                <c:pt idx="156">
                  <c:v>36526</c:v>
                </c:pt>
                <c:pt idx="157">
                  <c:v>36557</c:v>
                </c:pt>
                <c:pt idx="158">
                  <c:v>36586</c:v>
                </c:pt>
                <c:pt idx="159">
                  <c:v>36617</c:v>
                </c:pt>
                <c:pt idx="160">
                  <c:v>36647</c:v>
                </c:pt>
                <c:pt idx="161">
                  <c:v>36678</c:v>
                </c:pt>
                <c:pt idx="162">
                  <c:v>36708</c:v>
                </c:pt>
                <c:pt idx="163">
                  <c:v>36739</c:v>
                </c:pt>
                <c:pt idx="164">
                  <c:v>36770</c:v>
                </c:pt>
                <c:pt idx="165">
                  <c:v>36800</c:v>
                </c:pt>
                <c:pt idx="166">
                  <c:v>36831</c:v>
                </c:pt>
                <c:pt idx="167">
                  <c:v>36861</c:v>
                </c:pt>
                <c:pt idx="168">
                  <c:v>36892</c:v>
                </c:pt>
                <c:pt idx="169">
                  <c:v>36923</c:v>
                </c:pt>
                <c:pt idx="170">
                  <c:v>36951</c:v>
                </c:pt>
                <c:pt idx="171">
                  <c:v>36982</c:v>
                </c:pt>
                <c:pt idx="172">
                  <c:v>37012</c:v>
                </c:pt>
                <c:pt idx="173">
                  <c:v>37043</c:v>
                </c:pt>
                <c:pt idx="174">
                  <c:v>37073</c:v>
                </c:pt>
                <c:pt idx="175">
                  <c:v>37104</c:v>
                </c:pt>
                <c:pt idx="176">
                  <c:v>37135</c:v>
                </c:pt>
                <c:pt idx="177">
                  <c:v>37165</c:v>
                </c:pt>
                <c:pt idx="178">
                  <c:v>37196</c:v>
                </c:pt>
                <c:pt idx="179">
                  <c:v>37226</c:v>
                </c:pt>
                <c:pt idx="180">
                  <c:v>37257</c:v>
                </c:pt>
                <c:pt idx="181">
                  <c:v>37288</c:v>
                </c:pt>
                <c:pt idx="182">
                  <c:v>37316</c:v>
                </c:pt>
                <c:pt idx="183">
                  <c:v>37347</c:v>
                </c:pt>
                <c:pt idx="184">
                  <c:v>37377</c:v>
                </c:pt>
                <c:pt idx="185">
                  <c:v>37408</c:v>
                </c:pt>
                <c:pt idx="186">
                  <c:v>37438</c:v>
                </c:pt>
                <c:pt idx="187">
                  <c:v>37469</c:v>
                </c:pt>
                <c:pt idx="188">
                  <c:v>37500</c:v>
                </c:pt>
                <c:pt idx="189">
                  <c:v>37530</c:v>
                </c:pt>
                <c:pt idx="190">
                  <c:v>37561</c:v>
                </c:pt>
                <c:pt idx="191">
                  <c:v>37591</c:v>
                </c:pt>
                <c:pt idx="192">
                  <c:v>37622</c:v>
                </c:pt>
                <c:pt idx="193">
                  <c:v>37653</c:v>
                </c:pt>
                <c:pt idx="194">
                  <c:v>37681</c:v>
                </c:pt>
                <c:pt idx="195">
                  <c:v>37712</c:v>
                </c:pt>
                <c:pt idx="196">
                  <c:v>37742</c:v>
                </c:pt>
                <c:pt idx="197">
                  <c:v>37773</c:v>
                </c:pt>
                <c:pt idx="198">
                  <c:v>37803</c:v>
                </c:pt>
                <c:pt idx="199">
                  <c:v>37834</c:v>
                </c:pt>
                <c:pt idx="200">
                  <c:v>37865</c:v>
                </c:pt>
                <c:pt idx="201">
                  <c:v>37895</c:v>
                </c:pt>
                <c:pt idx="202">
                  <c:v>37926</c:v>
                </c:pt>
                <c:pt idx="203">
                  <c:v>37956</c:v>
                </c:pt>
                <c:pt idx="204">
                  <c:v>37987</c:v>
                </c:pt>
                <c:pt idx="205">
                  <c:v>38018</c:v>
                </c:pt>
                <c:pt idx="206">
                  <c:v>38047</c:v>
                </c:pt>
                <c:pt idx="207">
                  <c:v>38078</c:v>
                </c:pt>
                <c:pt idx="208">
                  <c:v>38108</c:v>
                </c:pt>
                <c:pt idx="209">
                  <c:v>38139</c:v>
                </c:pt>
                <c:pt idx="210">
                  <c:v>38169</c:v>
                </c:pt>
                <c:pt idx="211">
                  <c:v>38200</c:v>
                </c:pt>
                <c:pt idx="212">
                  <c:v>38231</c:v>
                </c:pt>
                <c:pt idx="213">
                  <c:v>38261</c:v>
                </c:pt>
                <c:pt idx="214">
                  <c:v>38292</c:v>
                </c:pt>
                <c:pt idx="215">
                  <c:v>38322</c:v>
                </c:pt>
                <c:pt idx="216">
                  <c:v>38353</c:v>
                </c:pt>
                <c:pt idx="217">
                  <c:v>38384</c:v>
                </c:pt>
                <c:pt idx="218">
                  <c:v>38412</c:v>
                </c:pt>
                <c:pt idx="219">
                  <c:v>38443</c:v>
                </c:pt>
                <c:pt idx="220">
                  <c:v>38473</c:v>
                </c:pt>
                <c:pt idx="221">
                  <c:v>38504</c:v>
                </c:pt>
                <c:pt idx="222">
                  <c:v>38534</c:v>
                </c:pt>
                <c:pt idx="223">
                  <c:v>38565</c:v>
                </c:pt>
                <c:pt idx="224">
                  <c:v>38596</c:v>
                </c:pt>
                <c:pt idx="225">
                  <c:v>38626</c:v>
                </c:pt>
                <c:pt idx="226">
                  <c:v>38657</c:v>
                </c:pt>
                <c:pt idx="227">
                  <c:v>38687</c:v>
                </c:pt>
                <c:pt idx="228">
                  <c:v>38718</c:v>
                </c:pt>
                <c:pt idx="229">
                  <c:v>38749</c:v>
                </c:pt>
                <c:pt idx="230">
                  <c:v>38777</c:v>
                </c:pt>
                <c:pt idx="231">
                  <c:v>38808</c:v>
                </c:pt>
                <c:pt idx="232">
                  <c:v>38838</c:v>
                </c:pt>
                <c:pt idx="233">
                  <c:v>38869</c:v>
                </c:pt>
                <c:pt idx="234">
                  <c:v>38899</c:v>
                </c:pt>
                <c:pt idx="235">
                  <c:v>38930</c:v>
                </c:pt>
                <c:pt idx="236">
                  <c:v>38961</c:v>
                </c:pt>
                <c:pt idx="237">
                  <c:v>38991</c:v>
                </c:pt>
                <c:pt idx="238">
                  <c:v>39022</c:v>
                </c:pt>
                <c:pt idx="239">
                  <c:v>39052</c:v>
                </c:pt>
                <c:pt idx="240">
                  <c:v>39083</c:v>
                </c:pt>
                <c:pt idx="241">
                  <c:v>39114</c:v>
                </c:pt>
                <c:pt idx="242">
                  <c:v>39142</c:v>
                </c:pt>
                <c:pt idx="243">
                  <c:v>39173</c:v>
                </c:pt>
                <c:pt idx="244">
                  <c:v>39203</c:v>
                </c:pt>
                <c:pt idx="245">
                  <c:v>39234</c:v>
                </c:pt>
                <c:pt idx="246">
                  <c:v>39265</c:v>
                </c:pt>
                <c:pt idx="247">
                  <c:v>39295</c:v>
                </c:pt>
                <c:pt idx="248">
                  <c:v>39326</c:v>
                </c:pt>
                <c:pt idx="249">
                  <c:v>39356</c:v>
                </c:pt>
                <c:pt idx="250">
                  <c:v>39387</c:v>
                </c:pt>
                <c:pt idx="251">
                  <c:v>39417</c:v>
                </c:pt>
                <c:pt idx="252">
                  <c:v>39448</c:v>
                </c:pt>
                <c:pt idx="253">
                  <c:v>39479</c:v>
                </c:pt>
                <c:pt idx="254">
                  <c:v>39508</c:v>
                </c:pt>
                <c:pt idx="255">
                  <c:v>39539</c:v>
                </c:pt>
                <c:pt idx="256">
                  <c:v>39569</c:v>
                </c:pt>
                <c:pt idx="257">
                  <c:v>39600</c:v>
                </c:pt>
                <c:pt idx="258">
                  <c:v>39630</c:v>
                </c:pt>
                <c:pt idx="259">
                  <c:v>39661</c:v>
                </c:pt>
                <c:pt idx="260">
                  <c:v>39692</c:v>
                </c:pt>
                <c:pt idx="261">
                  <c:v>39722</c:v>
                </c:pt>
                <c:pt idx="262">
                  <c:v>39753</c:v>
                </c:pt>
                <c:pt idx="263">
                  <c:v>39783</c:v>
                </c:pt>
              </c:numCache>
            </c:numRef>
          </c:cat>
          <c:val>
            <c:numRef>
              <c:f>CSHomePrice_History_022445!$B$3:$B$266</c:f>
              <c:numCache>
                <c:formatCode>General</c:formatCode>
                <c:ptCount val="264"/>
                <c:pt idx="24" formatCode="0.00">
                  <c:v>67.540000000000006</c:v>
                </c:pt>
                <c:pt idx="25" formatCode="0.00">
                  <c:v>67.430000000000007</c:v>
                </c:pt>
                <c:pt idx="26" formatCode="0.00">
                  <c:v>67.709999999999994</c:v>
                </c:pt>
                <c:pt idx="27" formatCode="0.00">
                  <c:v>67.649999999999991</c:v>
                </c:pt>
                <c:pt idx="28" formatCode="0.00">
                  <c:v>67.900000000000006</c:v>
                </c:pt>
                <c:pt idx="29" formatCode="0.00">
                  <c:v>67.66</c:v>
                </c:pt>
                <c:pt idx="30" formatCode="0.00">
                  <c:v>67.56</c:v>
                </c:pt>
                <c:pt idx="31" formatCode="0.00">
                  <c:v>67.28</c:v>
                </c:pt>
                <c:pt idx="32" formatCode="0.00">
                  <c:v>67.14</c:v>
                </c:pt>
                <c:pt idx="33" formatCode="0.00">
                  <c:v>66.679999999999978</c:v>
                </c:pt>
                <c:pt idx="34" formatCode="0.00">
                  <c:v>66.52</c:v>
                </c:pt>
                <c:pt idx="35" formatCode="0.00">
                  <c:v>66.410000000000025</c:v>
                </c:pt>
                <c:pt idx="36" formatCode="0.00">
                  <c:v>66.56</c:v>
                </c:pt>
                <c:pt idx="37" formatCode="0.00">
                  <c:v>66.510000000000005</c:v>
                </c:pt>
                <c:pt idx="38" formatCode="0.00">
                  <c:v>66.440000000000026</c:v>
                </c:pt>
                <c:pt idx="39" formatCode="0.00">
                  <c:v>66.48</c:v>
                </c:pt>
                <c:pt idx="40" formatCode="0.00">
                  <c:v>66.440000000000026</c:v>
                </c:pt>
                <c:pt idx="41" formatCode="0.00">
                  <c:v>66.56</c:v>
                </c:pt>
                <c:pt idx="42" formatCode="0.00">
                  <c:v>66.61</c:v>
                </c:pt>
                <c:pt idx="43" formatCode="0.00">
                  <c:v>66.58</c:v>
                </c:pt>
                <c:pt idx="44" formatCode="0.00">
                  <c:v>66.25</c:v>
                </c:pt>
                <c:pt idx="45" formatCode="0.00">
                  <c:v>65.930000000000007</c:v>
                </c:pt>
                <c:pt idx="46" formatCode="0.00">
                  <c:v>65.410000000000025</c:v>
                </c:pt>
                <c:pt idx="47" formatCode="0.00">
                  <c:v>65.36</c:v>
                </c:pt>
                <c:pt idx="48" formatCode="0.00">
                  <c:v>65.260000000000005</c:v>
                </c:pt>
                <c:pt idx="49" formatCode="0.00">
                  <c:v>65.290000000000006</c:v>
                </c:pt>
                <c:pt idx="50" formatCode="0.00">
                  <c:v>64.599999999999994</c:v>
                </c:pt>
                <c:pt idx="51" formatCode="0.00">
                  <c:v>64.349999999999994</c:v>
                </c:pt>
                <c:pt idx="52" formatCode="0.00">
                  <c:v>64.36999999999999</c:v>
                </c:pt>
                <c:pt idx="53" formatCode="0.00">
                  <c:v>64.88</c:v>
                </c:pt>
                <c:pt idx="54" formatCode="0.00">
                  <c:v>65.5</c:v>
                </c:pt>
                <c:pt idx="55" formatCode="0.00">
                  <c:v>65.86999999999999</c:v>
                </c:pt>
                <c:pt idx="56" formatCode="0.00">
                  <c:v>66.040000000000006</c:v>
                </c:pt>
                <c:pt idx="57" formatCode="0.00">
                  <c:v>65.84</c:v>
                </c:pt>
                <c:pt idx="58" formatCode="0.00">
                  <c:v>66.099999999999994</c:v>
                </c:pt>
                <c:pt idx="59" formatCode="0.00">
                  <c:v>65.95</c:v>
                </c:pt>
                <c:pt idx="60" formatCode="0.00">
                  <c:v>66.010000000000005</c:v>
                </c:pt>
                <c:pt idx="61" formatCode="0.00">
                  <c:v>65.88</c:v>
                </c:pt>
                <c:pt idx="62" formatCode="0.00">
                  <c:v>65.930000000000007</c:v>
                </c:pt>
                <c:pt idx="63" formatCode="0.00">
                  <c:v>65.83</c:v>
                </c:pt>
                <c:pt idx="64" formatCode="0.00">
                  <c:v>66.02</c:v>
                </c:pt>
                <c:pt idx="65" formatCode="0.00">
                  <c:v>66.08</c:v>
                </c:pt>
                <c:pt idx="66" formatCode="0.00">
                  <c:v>66.260000000000005</c:v>
                </c:pt>
                <c:pt idx="67" formatCode="0.00">
                  <c:v>66.459999999999994</c:v>
                </c:pt>
                <c:pt idx="68" formatCode="0.00">
                  <c:v>66.540000000000006</c:v>
                </c:pt>
                <c:pt idx="69" formatCode="0.00">
                  <c:v>66.55</c:v>
                </c:pt>
                <c:pt idx="70" formatCode="0.00">
                  <c:v>66.52</c:v>
                </c:pt>
                <c:pt idx="71" formatCode="0.00">
                  <c:v>66.59</c:v>
                </c:pt>
                <c:pt idx="72" formatCode="0.00">
                  <c:v>66.83</c:v>
                </c:pt>
                <c:pt idx="73" formatCode="0.00">
                  <c:v>66.83</c:v>
                </c:pt>
                <c:pt idx="74" formatCode="0.00">
                  <c:v>67.209999999999994</c:v>
                </c:pt>
                <c:pt idx="75" formatCode="0.00">
                  <c:v>67.3</c:v>
                </c:pt>
                <c:pt idx="76" formatCode="0.00">
                  <c:v>67.75</c:v>
                </c:pt>
                <c:pt idx="77" formatCode="0.00">
                  <c:v>67.95</c:v>
                </c:pt>
                <c:pt idx="78" formatCode="0.00">
                  <c:v>68.440000000000026</c:v>
                </c:pt>
                <c:pt idx="79" formatCode="0.00">
                  <c:v>68.72</c:v>
                </c:pt>
                <c:pt idx="80" formatCode="0.00">
                  <c:v>69.28</c:v>
                </c:pt>
                <c:pt idx="81" formatCode="0.00">
                  <c:v>69.410000000000025</c:v>
                </c:pt>
                <c:pt idx="82" formatCode="0.00">
                  <c:v>69.81</c:v>
                </c:pt>
                <c:pt idx="83" formatCode="0.00">
                  <c:v>70.03</c:v>
                </c:pt>
                <c:pt idx="84" formatCode="0.00">
                  <c:v>70.53</c:v>
                </c:pt>
                <c:pt idx="85" formatCode="0.00">
                  <c:v>70.819999999999993</c:v>
                </c:pt>
                <c:pt idx="86" formatCode="0.00">
                  <c:v>71.28</c:v>
                </c:pt>
                <c:pt idx="87" formatCode="0.00">
                  <c:v>71.73</c:v>
                </c:pt>
                <c:pt idx="88" formatCode="0.00">
                  <c:v>72.14</c:v>
                </c:pt>
                <c:pt idx="89" formatCode="0.00">
                  <c:v>72.47</c:v>
                </c:pt>
                <c:pt idx="90" formatCode="0.00">
                  <c:v>73</c:v>
                </c:pt>
                <c:pt idx="91" formatCode="0.00">
                  <c:v>73.53</c:v>
                </c:pt>
                <c:pt idx="92" formatCode="0.00">
                  <c:v>74.06</c:v>
                </c:pt>
                <c:pt idx="93" formatCode="0.00">
                  <c:v>74.260000000000005</c:v>
                </c:pt>
                <c:pt idx="94" formatCode="0.00">
                  <c:v>74.459999999999994</c:v>
                </c:pt>
                <c:pt idx="95" formatCode="0.00">
                  <c:v>74.790000000000006</c:v>
                </c:pt>
                <c:pt idx="96" formatCode="0.00">
                  <c:v>75.11</c:v>
                </c:pt>
                <c:pt idx="97" formatCode="0.00">
                  <c:v>75.36999999999999</c:v>
                </c:pt>
                <c:pt idx="98" formatCode="0.00">
                  <c:v>75.52</c:v>
                </c:pt>
                <c:pt idx="99" formatCode="0.00">
                  <c:v>75.8</c:v>
                </c:pt>
                <c:pt idx="100" formatCode="0.00">
                  <c:v>76.16</c:v>
                </c:pt>
                <c:pt idx="101" formatCode="0.00">
                  <c:v>76.819999999999993</c:v>
                </c:pt>
                <c:pt idx="102" formatCode="0.00">
                  <c:v>77.260000000000005</c:v>
                </c:pt>
                <c:pt idx="103" formatCode="0.00">
                  <c:v>77.709999999999994</c:v>
                </c:pt>
                <c:pt idx="104" formatCode="0.00">
                  <c:v>77.86999999999999</c:v>
                </c:pt>
                <c:pt idx="105" formatCode="0.00">
                  <c:v>78.149999999999991</c:v>
                </c:pt>
                <c:pt idx="106" formatCode="0.00">
                  <c:v>78.39</c:v>
                </c:pt>
                <c:pt idx="107" formatCode="0.00">
                  <c:v>78.739999999999995</c:v>
                </c:pt>
                <c:pt idx="108" formatCode="0.00">
                  <c:v>79.099999999999994</c:v>
                </c:pt>
                <c:pt idx="109" formatCode="0.00">
                  <c:v>79.47</c:v>
                </c:pt>
                <c:pt idx="110" formatCode="0.00">
                  <c:v>79.930000000000007</c:v>
                </c:pt>
                <c:pt idx="111" formatCode="0.00">
                  <c:v>80.39</c:v>
                </c:pt>
                <c:pt idx="112" formatCode="0.00">
                  <c:v>80.73</c:v>
                </c:pt>
                <c:pt idx="113" formatCode="0.00">
                  <c:v>81.099999999999994</c:v>
                </c:pt>
                <c:pt idx="114" formatCode="0.00">
                  <c:v>81.45</c:v>
                </c:pt>
                <c:pt idx="115" formatCode="0.00">
                  <c:v>81.86999999999999</c:v>
                </c:pt>
                <c:pt idx="116" formatCode="0.00">
                  <c:v>82.1</c:v>
                </c:pt>
                <c:pt idx="117" formatCode="0.00">
                  <c:v>82.210000000000022</c:v>
                </c:pt>
                <c:pt idx="118" formatCode="0.00">
                  <c:v>82.3</c:v>
                </c:pt>
                <c:pt idx="119" formatCode="0.00">
                  <c:v>82.34</c:v>
                </c:pt>
                <c:pt idx="120" formatCode="0.00">
                  <c:v>82.59</c:v>
                </c:pt>
                <c:pt idx="121" formatCode="0.00">
                  <c:v>82.9</c:v>
                </c:pt>
                <c:pt idx="122" formatCode="0.00">
                  <c:v>83.39</c:v>
                </c:pt>
                <c:pt idx="123" formatCode="0.00">
                  <c:v>83.88</c:v>
                </c:pt>
                <c:pt idx="124" formatCode="0.00">
                  <c:v>84.26</c:v>
                </c:pt>
                <c:pt idx="125" formatCode="0.00">
                  <c:v>84.52</c:v>
                </c:pt>
                <c:pt idx="126" formatCode="0.00">
                  <c:v>84.56</c:v>
                </c:pt>
                <c:pt idx="127" formatCode="0.00">
                  <c:v>84.84</c:v>
                </c:pt>
                <c:pt idx="128" formatCode="0.00">
                  <c:v>85.26</c:v>
                </c:pt>
                <c:pt idx="129" formatCode="0.00">
                  <c:v>85.81</c:v>
                </c:pt>
                <c:pt idx="130" formatCode="0.00">
                  <c:v>86.169999999999987</c:v>
                </c:pt>
                <c:pt idx="131" formatCode="0.00">
                  <c:v>86.410000000000025</c:v>
                </c:pt>
                <c:pt idx="132" formatCode="0.00">
                  <c:v>86.64</c:v>
                </c:pt>
                <c:pt idx="133" formatCode="0.00">
                  <c:v>87.09</c:v>
                </c:pt>
                <c:pt idx="134" formatCode="0.00">
                  <c:v>87.52</c:v>
                </c:pt>
                <c:pt idx="135" formatCode="0.00">
                  <c:v>88.06</c:v>
                </c:pt>
                <c:pt idx="136" formatCode="0.00">
                  <c:v>88.6</c:v>
                </c:pt>
                <c:pt idx="137" formatCode="0.00">
                  <c:v>89.410000000000025</c:v>
                </c:pt>
                <c:pt idx="138" formatCode="0.00">
                  <c:v>90.05</c:v>
                </c:pt>
                <c:pt idx="139" formatCode="0.00">
                  <c:v>90.54</c:v>
                </c:pt>
                <c:pt idx="140" formatCode="0.00">
                  <c:v>90.86</c:v>
                </c:pt>
                <c:pt idx="141" formatCode="0.00">
                  <c:v>91.149999999999991</c:v>
                </c:pt>
                <c:pt idx="142" formatCode="0.00">
                  <c:v>91.59</c:v>
                </c:pt>
                <c:pt idx="143" formatCode="0.00">
                  <c:v>92.04</c:v>
                </c:pt>
                <c:pt idx="144" formatCode="0.00">
                  <c:v>92.410000000000025</c:v>
                </c:pt>
                <c:pt idx="145" formatCode="0.00">
                  <c:v>92.910000000000025</c:v>
                </c:pt>
                <c:pt idx="146" formatCode="0.00">
                  <c:v>93.81</c:v>
                </c:pt>
                <c:pt idx="147" formatCode="0.00">
                  <c:v>94.63</c:v>
                </c:pt>
                <c:pt idx="148" formatCode="0.00">
                  <c:v>95.14</c:v>
                </c:pt>
                <c:pt idx="149" formatCode="0.00">
                  <c:v>95.77</c:v>
                </c:pt>
                <c:pt idx="150" formatCode="0.00">
                  <c:v>96.33</c:v>
                </c:pt>
                <c:pt idx="151" formatCode="0.00">
                  <c:v>97.23</c:v>
                </c:pt>
                <c:pt idx="152" formatCode="0.00">
                  <c:v>97.910000000000025</c:v>
                </c:pt>
                <c:pt idx="153" formatCode="0.00">
                  <c:v>98.56</c:v>
                </c:pt>
                <c:pt idx="154" formatCode="0.00">
                  <c:v>99.03</c:v>
                </c:pt>
                <c:pt idx="155" formatCode="0.00">
                  <c:v>99.490000000000023</c:v>
                </c:pt>
                <c:pt idx="156" formatCode="0.00">
                  <c:v>100</c:v>
                </c:pt>
                <c:pt idx="157" formatCode="0.00">
                  <c:v>100.43</c:v>
                </c:pt>
                <c:pt idx="158" formatCode="0.00">
                  <c:v>101.42</c:v>
                </c:pt>
                <c:pt idx="159" formatCode="0.00">
                  <c:v>102.13</c:v>
                </c:pt>
                <c:pt idx="160" formatCode="0.00">
                  <c:v>102.98</c:v>
                </c:pt>
                <c:pt idx="161" formatCode="0.00">
                  <c:v>103.89</c:v>
                </c:pt>
                <c:pt idx="162" formatCode="0.00">
                  <c:v>104.35</c:v>
                </c:pt>
                <c:pt idx="163" formatCode="0.00">
                  <c:v>104.92</c:v>
                </c:pt>
                <c:pt idx="164" formatCode="0.00">
                  <c:v>105.34</c:v>
                </c:pt>
                <c:pt idx="165" formatCode="0.00">
                  <c:v>105.66999999999999</c:v>
                </c:pt>
                <c:pt idx="166" formatCode="0.00">
                  <c:v>105.93</c:v>
                </c:pt>
                <c:pt idx="167" formatCode="0.00">
                  <c:v>105.88</c:v>
                </c:pt>
                <c:pt idx="168" formatCode="0.00">
                  <c:v>105.93</c:v>
                </c:pt>
                <c:pt idx="169" formatCode="0.00">
                  <c:v>106.27</c:v>
                </c:pt>
                <c:pt idx="170" formatCode="0.00">
                  <c:v>107.05</c:v>
                </c:pt>
                <c:pt idx="171" formatCode="0.00">
                  <c:v>107.85</c:v>
                </c:pt>
                <c:pt idx="172" formatCode="0.00">
                  <c:v>108.64999999999999</c:v>
                </c:pt>
                <c:pt idx="173" formatCode="0.00">
                  <c:v>109.19</c:v>
                </c:pt>
                <c:pt idx="174" formatCode="0.00">
                  <c:v>109.85</c:v>
                </c:pt>
                <c:pt idx="175" formatCode="0.00">
                  <c:v>110.36</c:v>
                </c:pt>
                <c:pt idx="176" formatCode="0.00">
                  <c:v>110.75</c:v>
                </c:pt>
                <c:pt idx="177" formatCode="0.00">
                  <c:v>111.2</c:v>
                </c:pt>
                <c:pt idx="178" formatCode="0.00">
                  <c:v>111.31</c:v>
                </c:pt>
                <c:pt idx="179" formatCode="0.00">
                  <c:v>111.57</c:v>
                </c:pt>
                <c:pt idx="180" formatCode="0.00">
                  <c:v>111.61</c:v>
                </c:pt>
                <c:pt idx="181" formatCode="0.00">
                  <c:v>112.05</c:v>
                </c:pt>
                <c:pt idx="182" formatCode="0.00">
                  <c:v>112.63</c:v>
                </c:pt>
                <c:pt idx="183" formatCode="0.00">
                  <c:v>113.34</c:v>
                </c:pt>
                <c:pt idx="184" formatCode="0.00">
                  <c:v>114.05</c:v>
                </c:pt>
                <c:pt idx="185" formatCode="0.00">
                  <c:v>114.83</c:v>
                </c:pt>
                <c:pt idx="186" formatCode="0.00">
                  <c:v>115.41000000000012</c:v>
                </c:pt>
                <c:pt idx="187" formatCode="0.00">
                  <c:v>115.9</c:v>
                </c:pt>
                <c:pt idx="188" formatCode="0.00">
                  <c:v>116.14</c:v>
                </c:pt>
                <c:pt idx="189" formatCode="0.00">
                  <c:v>116.42</c:v>
                </c:pt>
                <c:pt idx="190" formatCode="0.00">
                  <c:v>116.59</c:v>
                </c:pt>
                <c:pt idx="191" formatCode="0.00">
                  <c:v>116.7</c:v>
                </c:pt>
                <c:pt idx="192" formatCode="0.00">
                  <c:v>117.1</c:v>
                </c:pt>
                <c:pt idx="193" formatCode="0.00">
                  <c:v>117.72</c:v>
                </c:pt>
                <c:pt idx="194" formatCode="0.00">
                  <c:v>118.75</c:v>
                </c:pt>
                <c:pt idx="195" formatCode="0.00">
                  <c:v>119.36999999999999</c:v>
                </c:pt>
                <c:pt idx="196" formatCode="0.00">
                  <c:v>120</c:v>
                </c:pt>
                <c:pt idx="197" formatCode="0.00">
                  <c:v>120.79</c:v>
                </c:pt>
                <c:pt idx="198" formatCode="0.00">
                  <c:v>121.79</c:v>
                </c:pt>
                <c:pt idx="199" formatCode="0.00">
                  <c:v>122.89</c:v>
                </c:pt>
                <c:pt idx="200" formatCode="0.00">
                  <c:v>123.82</c:v>
                </c:pt>
                <c:pt idx="201" formatCode="0.00">
                  <c:v>124.75</c:v>
                </c:pt>
                <c:pt idx="202" formatCode="0.00">
                  <c:v>125.53</c:v>
                </c:pt>
                <c:pt idx="203" formatCode="0.00">
                  <c:v>126.33</c:v>
                </c:pt>
                <c:pt idx="204" formatCode="0.00">
                  <c:v>126.61</c:v>
                </c:pt>
                <c:pt idx="205" formatCode="0.00">
                  <c:v>127.28</c:v>
                </c:pt>
                <c:pt idx="206" formatCode="0.00">
                  <c:v>128.5</c:v>
                </c:pt>
                <c:pt idx="207" formatCode="0.00">
                  <c:v>130.1</c:v>
                </c:pt>
                <c:pt idx="208" formatCode="0.00">
                  <c:v>131.94999999999999</c:v>
                </c:pt>
                <c:pt idx="209" formatCode="0.00">
                  <c:v>134</c:v>
                </c:pt>
                <c:pt idx="210" formatCode="0.00">
                  <c:v>136.41999999999999</c:v>
                </c:pt>
                <c:pt idx="211" formatCode="0.00">
                  <c:v>138.66</c:v>
                </c:pt>
                <c:pt idx="212" formatCode="0.00">
                  <c:v>141.63999999999999</c:v>
                </c:pt>
                <c:pt idx="213" formatCode="0.00">
                  <c:v>145.07</c:v>
                </c:pt>
                <c:pt idx="214" formatCode="0.00">
                  <c:v>148.59</c:v>
                </c:pt>
                <c:pt idx="215" formatCode="0.00">
                  <c:v>152.38000000000039</c:v>
                </c:pt>
                <c:pt idx="216" formatCode="0.00">
                  <c:v>155.49</c:v>
                </c:pt>
                <c:pt idx="217" formatCode="0.00">
                  <c:v>160</c:v>
                </c:pt>
                <c:pt idx="218" formatCode="0.00">
                  <c:v>165.96</c:v>
                </c:pt>
                <c:pt idx="219" formatCode="0.00">
                  <c:v>173.08</c:v>
                </c:pt>
                <c:pt idx="220" formatCode="0.00">
                  <c:v>180.16</c:v>
                </c:pt>
                <c:pt idx="221" formatCode="0.00">
                  <c:v>188.96</c:v>
                </c:pt>
                <c:pt idx="222" formatCode="0.00">
                  <c:v>197.15</c:v>
                </c:pt>
                <c:pt idx="223" formatCode="0.00">
                  <c:v>204.94</c:v>
                </c:pt>
                <c:pt idx="224" formatCode="0.00">
                  <c:v>211.45000000000007</c:v>
                </c:pt>
                <c:pt idx="225" formatCode="0.00">
                  <c:v>215.95000000000007</c:v>
                </c:pt>
                <c:pt idx="226" formatCode="0.00">
                  <c:v>219.12</c:v>
                </c:pt>
                <c:pt idx="227" formatCode="0.00">
                  <c:v>220.75</c:v>
                </c:pt>
                <c:pt idx="228" formatCode="0.00">
                  <c:v>221.81</c:v>
                </c:pt>
                <c:pt idx="229" formatCode="0.00">
                  <c:v>222.65</c:v>
                </c:pt>
                <c:pt idx="230" formatCode="0.00">
                  <c:v>223.53</c:v>
                </c:pt>
                <c:pt idx="231" formatCode="0.00">
                  <c:v>225.12</c:v>
                </c:pt>
                <c:pt idx="232" formatCode="0.00">
                  <c:v>226.51</c:v>
                </c:pt>
                <c:pt idx="233" formatCode="0.00">
                  <c:v>227.42000000000004</c:v>
                </c:pt>
                <c:pt idx="234" formatCode="0.00">
                  <c:v>227.38000000000039</c:v>
                </c:pt>
                <c:pt idx="235" formatCode="0.00">
                  <c:v>227.01</c:v>
                </c:pt>
                <c:pt idx="236" formatCode="0.00">
                  <c:v>225.2</c:v>
                </c:pt>
                <c:pt idx="237" formatCode="0.00">
                  <c:v>224.5</c:v>
                </c:pt>
                <c:pt idx="238" formatCode="0.00">
                  <c:v>223.13</c:v>
                </c:pt>
                <c:pt idx="239" formatCode="0.00">
                  <c:v>221.5</c:v>
                </c:pt>
                <c:pt idx="240" formatCode="0.00">
                  <c:v>220.2</c:v>
                </c:pt>
                <c:pt idx="241" formatCode="0.00">
                  <c:v>218.07</c:v>
                </c:pt>
                <c:pt idx="242" formatCode="0.00">
                  <c:v>216.86</c:v>
                </c:pt>
                <c:pt idx="243" formatCode="0.00">
                  <c:v>215.04</c:v>
                </c:pt>
                <c:pt idx="244" formatCode="0.00">
                  <c:v>213.94</c:v>
                </c:pt>
                <c:pt idx="245" formatCode="0.00">
                  <c:v>212.52</c:v>
                </c:pt>
                <c:pt idx="246" formatCode="0.00">
                  <c:v>210.78</c:v>
                </c:pt>
                <c:pt idx="247" formatCode="0.00">
                  <c:v>208.86</c:v>
                </c:pt>
                <c:pt idx="248" formatCode="0.00">
                  <c:v>205.28</c:v>
                </c:pt>
                <c:pt idx="249" formatCode="0.00">
                  <c:v>200.72</c:v>
                </c:pt>
                <c:pt idx="250" formatCode="0.00">
                  <c:v>194.45000000000007</c:v>
                </c:pt>
                <c:pt idx="251" formatCode="0.00">
                  <c:v>187.67</c:v>
                </c:pt>
                <c:pt idx="252" formatCode="0.00">
                  <c:v>180.06</c:v>
                </c:pt>
                <c:pt idx="253" formatCode="0.00">
                  <c:v>172.72</c:v>
                </c:pt>
                <c:pt idx="254" formatCode="0.00">
                  <c:v>166.97</c:v>
                </c:pt>
                <c:pt idx="255" formatCode="0.00">
                  <c:v>161.33000000000001</c:v>
                </c:pt>
                <c:pt idx="256" formatCode="0.00">
                  <c:v>157.32000000000039</c:v>
                </c:pt>
                <c:pt idx="257" formatCode="0.00">
                  <c:v>153.19</c:v>
                </c:pt>
                <c:pt idx="258" formatCode="0.00">
                  <c:v>149.09</c:v>
                </c:pt>
                <c:pt idx="259" formatCode="0.00">
                  <c:v>144.83000000000001</c:v>
                </c:pt>
                <c:pt idx="260" formatCode="0.00">
                  <c:v>139.79</c:v>
                </c:pt>
                <c:pt idx="261" formatCode="0.00">
                  <c:v>135.18</c:v>
                </c:pt>
                <c:pt idx="262" formatCode="0.00">
                  <c:v>130.54</c:v>
                </c:pt>
                <c:pt idx="263">
                  <c:v>123.93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87040"/>
        <c:axId val="73688576"/>
      </c:lineChart>
      <c:dateAx>
        <c:axId val="73687040"/>
        <c:scaling>
          <c:orientation val="minMax"/>
        </c:scaling>
        <c:delete val="0"/>
        <c:axPos val="b"/>
        <c:numFmt formatCode="mmmm\ yyyy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3688576"/>
        <c:crosses val="autoZero"/>
        <c:auto val="1"/>
        <c:lblOffset val="100"/>
        <c:baseTimeUnit val="months"/>
      </c:dateAx>
      <c:valAx>
        <c:axId val="736885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73687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33298697928884"/>
          <c:y val="4.8557829184437941E-2"/>
          <c:w val="0.83648451803212986"/>
          <c:h val="0.7471251841670530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Sheet1!$A$3:$A$267</c:f>
              <c:numCache>
                <c:formatCode>mmmm\ yyyy</c:formatCode>
                <c:ptCount val="265"/>
                <c:pt idx="0">
                  <c:v>31778</c:v>
                </c:pt>
                <c:pt idx="1">
                  <c:v>31809</c:v>
                </c:pt>
                <c:pt idx="2">
                  <c:v>31837</c:v>
                </c:pt>
                <c:pt idx="3">
                  <c:v>31868</c:v>
                </c:pt>
                <c:pt idx="4">
                  <c:v>31898</c:v>
                </c:pt>
                <c:pt idx="5">
                  <c:v>31929</c:v>
                </c:pt>
                <c:pt idx="6">
                  <c:v>31959</c:v>
                </c:pt>
                <c:pt idx="7">
                  <c:v>31990</c:v>
                </c:pt>
                <c:pt idx="8">
                  <c:v>32021</c:v>
                </c:pt>
                <c:pt idx="9">
                  <c:v>32051</c:v>
                </c:pt>
                <c:pt idx="10">
                  <c:v>32082</c:v>
                </c:pt>
                <c:pt idx="11">
                  <c:v>32112</c:v>
                </c:pt>
                <c:pt idx="12">
                  <c:v>32143</c:v>
                </c:pt>
                <c:pt idx="13">
                  <c:v>32174</c:v>
                </c:pt>
                <c:pt idx="14">
                  <c:v>32203</c:v>
                </c:pt>
                <c:pt idx="15">
                  <c:v>32234</c:v>
                </c:pt>
                <c:pt idx="16">
                  <c:v>32264</c:v>
                </c:pt>
                <c:pt idx="17">
                  <c:v>32295</c:v>
                </c:pt>
                <c:pt idx="18">
                  <c:v>32325</c:v>
                </c:pt>
                <c:pt idx="19">
                  <c:v>32356</c:v>
                </c:pt>
                <c:pt idx="20">
                  <c:v>32387</c:v>
                </c:pt>
                <c:pt idx="21">
                  <c:v>32417</c:v>
                </c:pt>
                <c:pt idx="22">
                  <c:v>32448</c:v>
                </c:pt>
                <c:pt idx="23">
                  <c:v>32478</c:v>
                </c:pt>
                <c:pt idx="24">
                  <c:v>32509</c:v>
                </c:pt>
                <c:pt idx="25">
                  <c:v>32540</c:v>
                </c:pt>
                <c:pt idx="26">
                  <c:v>32568</c:v>
                </c:pt>
                <c:pt idx="27">
                  <c:v>32599</c:v>
                </c:pt>
                <c:pt idx="28">
                  <c:v>32629</c:v>
                </c:pt>
                <c:pt idx="29">
                  <c:v>32660</c:v>
                </c:pt>
                <c:pt idx="30">
                  <c:v>32690</c:v>
                </c:pt>
                <c:pt idx="31">
                  <c:v>32721</c:v>
                </c:pt>
                <c:pt idx="32">
                  <c:v>32752</c:v>
                </c:pt>
                <c:pt idx="33">
                  <c:v>32782</c:v>
                </c:pt>
                <c:pt idx="34">
                  <c:v>32813</c:v>
                </c:pt>
                <c:pt idx="35">
                  <c:v>32843</c:v>
                </c:pt>
                <c:pt idx="36">
                  <c:v>32874</c:v>
                </c:pt>
                <c:pt idx="37">
                  <c:v>32905</c:v>
                </c:pt>
                <c:pt idx="38">
                  <c:v>32933</c:v>
                </c:pt>
                <c:pt idx="39">
                  <c:v>32964</c:v>
                </c:pt>
                <c:pt idx="40">
                  <c:v>32994</c:v>
                </c:pt>
                <c:pt idx="41">
                  <c:v>33025</c:v>
                </c:pt>
                <c:pt idx="42">
                  <c:v>33055</c:v>
                </c:pt>
                <c:pt idx="43">
                  <c:v>33086</c:v>
                </c:pt>
                <c:pt idx="44">
                  <c:v>33117</c:v>
                </c:pt>
                <c:pt idx="45">
                  <c:v>33147</c:v>
                </c:pt>
                <c:pt idx="46">
                  <c:v>33178</c:v>
                </c:pt>
                <c:pt idx="47">
                  <c:v>33208</c:v>
                </c:pt>
                <c:pt idx="48">
                  <c:v>33239</c:v>
                </c:pt>
                <c:pt idx="49">
                  <c:v>33270</c:v>
                </c:pt>
                <c:pt idx="50">
                  <c:v>33298</c:v>
                </c:pt>
                <c:pt idx="51">
                  <c:v>33329</c:v>
                </c:pt>
                <c:pt idx="52">
                  <c:v>33359</c:v>
                </c:pt>
                <c:pt idx="53">
                  <c:v>33390</c:v>
                </c:pt>
                <c:pt idx="54">
                  <c:v>33420</c:v>
                </c:pt>
                <c:pt idx="55">
                  <c:v>33451</c:v>
                </c:pt>
                <c:pt idx="56">
                  <c:v>33482</c:v>
                </c:pt>
                <c:pt idx="57">
                  <c:v>33512</c:v>
                </c:pt>
                <c:pt idx="58">
                  <c:v>33543</c:v>
                </c:pt>
                <c:pt idx="59">
                  <c:v>33573</c:v>
                </c:pt>
                <c:pt idx="60">
                  <c:v>33604</c:v>
                </c:pt>
                <c:pt idx="61">
                  <c:v>33635</c:v>
                </c:pt>
                <c:pt idx="62">
                  <c:v>33664</c:v>
                </c:pt>
                <c:pt idx="63">
                  <c:v>33695</c:v>
                </c:pt>
                <c:pt idx="64">
                  <c:v>33725</c:v>
                </c:pt>
                <c:pt idx="65">
                  <c:v>33756</c:v>
                </c:pt>
                <c:pt idx="66">
                  <c:v>33786</c:v>
                </c:pt>
                <c:pt idx="67">
                  <c:v>33817</c:v>
                </c:pt>
                <c:pt idx="68">
                  <c:v>33848</c:v>
                </c:pt>
                <c:pt idx="69">
                  <c:v>33878</c:v>
                </c:pt>
                <c:pt idx="70">
                  <c:v>33909</c:v>
                </c:pt>
                <c:pt idx="71">
                  <c:v>33939</c:v>
                </c:pt>
                <c:pt idx="72">
                  <c:v>33970</c:v>
                </c:pt>
                <c:pt idx="73">
                  <c:v>34001</c:v>
                </c:pt>
                <c:pt idx="74">
                  <c:v>34029</c:v>
                </c:pt>
                <c:pt idx="75">
                  <c:v>34060</c:v>
                </c:pt>
                <c:pt idx="76">
                  <c:v>34090</c:v>
                </c:pt>
                <c:pt idx="77">
                  <c:v>34121</c:v>
                </c:pt>
                <c:pt idx="78">
                  <c:v>34151</c:v>
                </c:pt>
                <c:pt idx="79">
                  <c:v>34182</c:v>
                </c:pt>
                <c:pt idx="80">
                  <c:v>34213</c:v>
                </c:pt>
                <c:pt idx="81">
                  <c:v>34243</c:v>
                </c:pt>
                <c:pt idx="82">
                  <c:v>34274</c:v>
                </c:pt>
                <c:pt idx="83">
                  <c:v>34304</c:v>
                </c:pt>
                <c:pt idx="84">
                  <c:v>34335</c:v>
                </c:pt>
                <c:pt idx="85">
                  <c:v>34366</c:v>
                </c:pt>
                <c:pt idx="86">
                  <c:v>34394</c:v>
                </c:pt>
                <c:pt idx="87">
                  <c:v>34425</c:v>
                </c:pt>
                <c:pt idx="88">
                  <c:v>34455</c:v>
                </c:pt>
                <c:pt idx="89">
                  <c:v>34486</c:v>
                </c:pt>
                <c:pt idx="90">
                  <c:v>34516</c:v>
                </c:pt>
                <c:pt idx="91">
                  <c:v>34547</c:v>
                </c:pt>
                <c:pt idx="92">
                  <c:v>34578</c:v>
                </c:pt>
                <c:pt idx="93">
                  <c:v>34608</c:v>
                </c:pt>
                <c:pt idx="94">
                  <c:v>34639</c:v>
                </c:pt>
                <c:pt idx="95">
                  <c:v>34669</c:v>
                </c:pt>
                <c:pt idx="96">
                  <c:v>34700</c:v>
                </c:pt>
                <c:pt idx="97">
                  <c:v>34731</c:v>
                </c:pt>
                <c:pt idx="98">
                  <c:v>34759</c:v>
                </c:pt>
                <c:pt idx="99">
                  <c:v>34790</c:v>
                </c:pt>
                <c:pt idx="100">
                  <c:v>34820</c:v>
                </c:pt>
                <c:pt idx="101">
                  <c:v>34851</c:v>
                </c:pt>
                <c:pt idx="102">
                  <c:v>34881</c:v>
                </c:pt>
                <c:pt idx="103">
                  <c:v>34912</c:v>
                </c:pt>
                <c:pt idx="104">
                  <c:v>34943</c:v>
                </c:pt>
                <c:pt idx="105">
                  <c:v>34973</c:v>
                </c:pt>
                <c:pt idx="106">
                  <c:v>35004</c:v>
                </c:pt>
                <c:pt idx="107">
                  <c:v>35034</c:v>
                </c:pt>
                <c:pt idx="108">
                  <c:v>35065</c:v>
                </c:pt>
                <c:pt idx="109">
                  <c:v>35096</c:v>
                </c:pt>
                <c:pt idx="110">
                  <c:v>35125</c:v>
                </c:pt>
                <c:pt idx="111">
                  <c:v>35156</c:v>
                </c:pt>
                <c:pt idx="112">
                  <c:v>35186</c:v>
                </c:pt>
                <c:pt idx="113">
                  <c:v>35217</c:v>
                </c:pt>
                <c:pt idx="114">
                  <c:v>35247</c:v>
                </c:pt>
                <c:pt idx="115">
                  <c:v>35278</c:v>
                </c:pt>
                <c:pt idx="116">
                  <c:v>35309</c:v>
                </c:pt>
                <c:pt idx="117">
                  <c:v>35339</c:v>
                </c:pt>
                <c:pt idx="118">
                  <c:v>35370</c:v>
                </c:pt>
                <c:pt idx="119">
                  <c:v>35400</c:v>
                </c:pt>
                <c:pt idx="120">
                  <c:v>35431</c:v>
                </c:pt>
                <c:pt idx="121">
                  <c:v>35462</c:v>
                </c:pt>
                <c:pt idx="122">
                  <c:v>35490</c:v>
                </c:pt>
                <c:pt idx="123">
                  <c:v>35521</c:v>
                </c:pt>
                <c:pt idx="124">
                  <c:v>35551</c:v>
                </c:pt>
                <c:pt idx="125">
                  <c:v>35582</c:v>
                </c:pt>
                <c:pt idx="126">
                  <c:v>35612</c:v>
                </c:pt>
                <c:pt idx="127">
                  <c:v>35643</c:v>
                </c:pt>
                <c:pt idx="128">
                  <c:v>35674</c:v>
                </c:pt>
                <c:pt idx="129">
                  <c:v>35704</c:v>
                </c:pt>
                <c:pt idx="130">
                  <c:v>35735</c:v>
                </c:pt>
                <c:pt idx="131">
                  <c:v>35765</c:v>
                </c:pt>
                <c:pt idx="132">
                  <c:v>35796</c:v>
                </c:pt>
                <c:pt idx="133">
                  <c:v>35827</c:v>
                </c:pt>
                <c:pt idx="134">
                  <c:v>35855</c:v>
                </c:pt>
                <c:pt idx="135">
                  <c:v>35886</c:v>
                </c:pt>
                <c:pt idx="136">
                  <c:v>35916</c:v>
                </c:pt>
                <c:pt idx="137">
                  <c:v>35947</c:v>
                </c:pt>
                <c:pt idx="138">
                  <c:v>35977</c:v>
                </c:pt>
                <c:pt idx="139">
                  <c:v>36008</c:v>
                </c:pt>
                <c:pt idx="140">
                  <c:v>36039</c:v>
                </c:pt>
                <c:pt idx="141">
                  <c:v>36069</c:v>
                </c:pt>
                <c:pt idx="142">
                  <c:v>36100</c:v>
                </c:pt>
                <c:pt idx="143">
                  <c:v>36130</c:v>
                </c:pt>
                <c:pt idx="144">
                  <c:v>36161</c:v>
                </c:pt>
                <c:pt idx="145">
                  <c:v>36192</c:v>
                </c:pt>
                <c:pt idx="146">
                  <c:v>36220</c:v>
                </c:pt>
                <c:pt idx="147">
                  <c:v>36251</c:v>
                </c:pt>
                <c:pt idx="148">
                  <c:v>36281</c:v>
                </c:pt>
                <c:pt idx="149">
                  <c:v>36312</c:v>
                </c:pt>
                <c:pt idx="150">
                  <c:v>36342</c:v>
                </c:pt>
                <c:pt idx="151">
                  <c:v>36373</c:v>
                </c:pt>
                <c:pt idx="152">
                  <c:v>36404</c:v>
                </c:pt>
                <c:pt idx="153">
                  <c:v>36434</c:v>
                </c:pt>
                <c:pt idx="154">
                  <c:v>36465</c:v>
                </c:pt>
                <c:pt idx="155">
                  <c:v>36495</c:v>
                </c:pt>
                <c:pt idx="156">
                  <c:v>36526</c:v>
                </c:pt>
                <c:pt idx="157">
                  <c:v>36557</c:v>
                </c:pt>
                <c:pt idx="158">
                  <c:v>36586</c:v>
                </c:pt>
                <c:pt idx="159">
                  <c:v>36617</c:v>
                </c:pt>
                <c:pt idx="160">
                  <c:v>36647</c:v>
                </c:pt>
                <c:pt idx="161">
                  <c:v>36678</c:v>
                </c:pt>
                <c:pt idx="162">
                  <c:v>36708</c:v>
                </c:pt>
                <c:pt idx="163">
                  <c:v>36739</c:v>
                </c:pt>
                <c:pt idx="164">
                  <c:v>36770</c:v>
                </c:pt>
                <c:pt idx="165">
                  <c:v>36800</c:v>
                </c:pt>
                <c:pt idx="166">
                  <c:v>36831</c:v>
                </c:pt>
                <c:pt idx="167">
                  <c:v>36861</c:v>
                </c:pt>
                <c:pt idx="168">
                  <c:v>36892</c:v>
                </c:pt>
                <c:pt idx="169">
                  <c:v>36923</c:v>
                </c:pt>
                <c:pt idx="170">
                  <c:v>36951</c:v>
                </c:pt>
                <c:pt idx="171">
                  <c:v>36982</c:v>
                </c:pt>
                <c:pt idx="172">
                  <c:v>37012</c:v>
                </c:pt>
                <c:pt idx="173">
                  <c:v>37043</c:v>
                </c:pt>
                <c:pt idx="174">
                  <c:v>37073</c:v>
                </c:pt>
                <c:pt idx="175">
                  <c:v>37104</c:v>
                </c:pt>
                <c:pt idx="176">
                  <c:v>37135</c:v>
                </c:pt>
                <c:pt idx="177">
                  <c:v>37165</c:v>
                </c:pt>
                <c:pt idx="178">
                  <c:v>37196</c:v>
                </c:pt>
                <c:pt idx="179">
                  <c:v>37226</c:v>
                </c:pt>
                <c:pt idx="180">
                  <c:v>37257</c:v>
                </c:pt>
                <c:pt idx="181">
                  <c:v>37288</c:v>
                </c:pt>
                <c:pt idx="182">
                  <c:v>37316</c:v>
                </c:pt>
                <c:pt idx="183">
                  <c:v>37347</c:v>
                </c:pt>
                <c:pt idx="184">
                  <c:v>37377</c:v>
                </c:pt>
                <c:pt idx="185">
                  <c:v>37408</c:v>
                </c:pt>
                <c:pt idx="186">
                  <c:v>37438</c:v>
                </c:pt>
                <c:pt idx="187">
                  <c:v>37469</c:v>
                </c:pt>
                <c:pt idx="188">
                  <c:v>37500</c:v>
                </c:pt>
                <c:pt idx="189">
                  <c:v>37530</c:v>
                </c:pt>
                <c:pt idx="190">
                  <c:v>37561</c:v>
                </c:pt>
                <c:pt idx="191">
                  <c:v>37591</c:v>
                </c:pt>
                <c:pt idx="192">
                  <c:v>37622</c:v>
                </c:pt>
                <c:pt idx="193">
                  <c:v>37653</c:v>
                </c:pt>
                <c:pt idx="194">
                  <c:v>37681</c:v>
                </c:pt>
                <c:pt idx="195">
                  <c:v>37712</c:v>
                </c:pt>
                <c:pt idx="196">
                  <c:v>37742</c:v>
                </c:pt>
                <c:pt idx="197">
                  <c:v>37773</c:v>
                </c:pt>
                <c:pt idx="198">
                  <c:v>37803</c:v>
                </c:pt>
                <c:pt idx="199">
                  <c:v>37834</c:v>
                </c:pt>
                <c:pt idx="200">
                  <c:v>37865</c:v>
                </c:pt>
                <c:pt idx="201">
                  <c:v>37895</c:v>
                </c:pt>
                <c:pt idx="202">
                  <c:v>37926</c:v>
                </c:pt>
                <c:pt idx="203">
                  <c:v>37956</c:v>
                </c:pt>
                <c:pt idx="204">
                  <c:v>37987</c:v>
                </c:pt>
                <c:pt idx="205">
                  <c:v>38018</c:v>
                </c:pt>
                <c:pt idx="206">
                  <c:v>38047</c:v>
                </c:pt>
                <c:pt idx="207">
                  <c:v>38078</c:v>
                </c:pt>
                <c:pt idx="208">
                  <c:v>38108</c:v>
                </c:pt>
                <c:pt idx="209">
                  <c:v>38139</c:v>
                </c:pt>
                <c:pt idx="210">
                  <c:v>38169</c:v>
                </c:pt>
                <c:pt idx="211">
                  <c:v>38200</c:v>
                </c:pt>
                <c:pt idx="212">
                  <c:v>38231</c:v>
                </c:pt>
                <c:pt idx="213">
                  <c:v>38261</c:v>
                </c:pt>
                <c:pt idx="214">
                  <c:v>38292</c:v>
                </c:pt>
                <c:pt idx="215">
                  <c:v>38322</c:v>
                </c:pt>
                <c:pt idx="216">
                  <c:v>38353</c:v>
                </c:pt>
                <c:pt idx="217">
                  <c:v>38384</c:v>
                </c:pt>
                <c:pt idx="218">
                  <c:v>38412</c:v>
                </c:pt>
                <c:pt idx="219">
                  <c:v>38443</c:v>
                </c:pt>
                <c:pt idx="220">
                  <c:v>38473</c:v>
                </c:pt>
                <c:pt idx="221">
                  <c:v>38504</c:v>
                </c:pt>
                <c:pt idx="222">
                  <c:v>38534</c:v>
                </c:pt>
                <c:pt idx="223">
                  <c:v>38565</c:v>
                </c:pt>
                <c:pt idx="224">
                  <c:v>38596</c:v>
                </c:pt>
                <c:pt idx="225">
                  <c:v>38626</c:v>
                </c:pt>
                <c:pt idx="226">
                  <c:v>38657</c:v>
                </c:pt>
                <c:pt idx="227">
                  <c:v>38687</c:v>
                </c:pt>
                <c:pt idx="228">
                  <c:v>38718</c:v>
                </c:pt>
                <c:pt idx="229">
                  <c:v>38749</c:v>
                </c:pt>
                <c:pt idx="230">
                  <c:v>38777</c:v>
                </c:pt>
                <c:pt idx="231">
                  <c:v>38808</c:v>
                </c:pt>
                <c:pt idx="232">
                  <c:v>38838</c:v>
                </c:pt>
                <c:pt idx="233">
                  <c:v>38869</c:v>
                </c:pt>
                <c:pt idx="234">
                  <c:v>38899</c:v>
                </c:pt>
                <c:pt idx="235">
                  <c:v>38930</c:v>
                </c:pt>
                <c:pt idx="236">
                  <c:v>38961</c:v>
                </c:pt>
                <c:pt idx="237">
                  <c:v>38991</c:v>
                </c:pt>
                <c:pt idx="238">
                  <c:v>39022</c:v>
                </c:pt>
                <c:pt idx="239">
                  <c:v>39052</c:v>
                </c:pt>
                <c:pt idx="240">
                  <c:v>39083</c:v>
                </c:pt>
                <c:pt idx="241">
                  <c:v>39114</c:v>
                </c:pt>
                <c:pt idx="242">
                  <c:v>39142</c:v>
                </c:pt>
                <c:pt idx="243">
                  <c:v>39173</c:v>
                </c:pt>
                <c:pt idx="244">
                  <c:v>39203</c:v>
                </c:pt>
                <c:pt idx="245">
                  <c:v>39234</c:v>
                </c:pt>
                <c:pt idx="246">
                  <c:v>39265</c:v>
                </c:pt>
                <c:pt idx="247">
                  <c:v>39295</c:v>
                </c:pt>
                <c:pt idx="248">
                  <c:v>39326</c:v>
                </c:pt>
                <c:pt idx="249">
                  <c:v>39356</c:v>
                </c:pt>
                <c:pt idx="250">
                  <c:v>39387</c:v>
                </c:pt>
                <c:pt idx="251">
                  <c:v>39417</c:v>
                </c:pt>
                <c:pt idx="252">
                  <c:v>39448</c:v>
                </c:pt>
                <c:pt idx="253">
                  <c:v>39479</c:v>
                </c:pt>
                <c:pt idx="254">
                  <c:v>39508</c:v>
                </c:pt>
                <c:pt idx="255">
                  <c:v>39539</c:v>
                </c:pt>
                <c:pt idx="256">
                  <c:v>39569</c:v>
                </c:pt>
                <c:pt idx="257">
                  <c:v>39600</c:v>
                </c:pt>
                <c:pt idx="258">
                  <c:v>39630</c:v>
                </c:pt>
                <c:pt idx="259">
                  <c:v>39661</c:v>
                </c:pt>
                <c:pt idx="260">
                  <c:v>39692</c:v>
                </c:pt>
                <c:pt idx="261">
                  <c:v>39722</c:v>
                </c:pt>
                <c:pt idx="262">
                  <c:v>39753</c:v>
                </c:pt>
                <c:pt idx="263">
                  <c:v>39783</c:v>
                </c:pt>
                <c:pt idx="264">
                  <c:v>39814</c:v>
                </c:pt>
              </c:numCache>
            </c:numRef>
          </c:cat>
          <c:val>
            <c:numRef>
              <c:f>Sheet1!$V$3:$V$267</c:f>
              <c:numCache>
                <c:formatCode>0.00</c:formatCode>
                <c:ptCount val="265"/>
                <c:pt idx="0">
                  <c:v>62.82</c:v>
                </c:pt>
                <c:pt idx="1">
                  <c:v>63.39</c:v>
                </c:pt>
                <c:pt idx="2">
                  <c:v>63.87</c:v>
                </c:pt>
                <c:pt idx="3">
                  <c:v>64.569999999999993</c:v>
                </c:pt>
                <c:pt idx="4">
                  <c:v>65.56</c:v>
                </c:pt>
                <c:pt idx="5">
                  <c:v>66.59</c:v>
                </c:pt>
                <c:pt idx="6">
                  <c:v>67.540000000000006</c:v>
                </c:pt>
                <c:pt idx="7">
                  <c:v>68.25</c:v>
                </c:pt>
                <c:pt idx="8">
                  <c:v>68.86999999999999</c:v>
                </c:pt>
                <c:pt idx="9">
                  <c:v>69.42</c:v>
                </c:pt>
                <c:pt idx="10">
                  <c:v>69.760000000000005</c:v>
                </c:pt>
                <c:pt idx="11">
                  <c:v>70.22</c:v>
                </c:pt>
                <c:pt idx="12">
                  <c:v>70.45</c:v>
                </c:pt>
                <c:pt idx="13">
                  <c:v>70.77</c:v>
                </c:pt>
                <c:pt idx="14">
                  <c:v>71.11999999999999</c:v>
                </c:pt>
                <c:pt idx="15">
                  <c:v>71.649999999999991</c:v>
                </c:pt>
                <c:pt idx="16">
                  <c:v>72.48</c:v>
                </c:pt>
                <c:pt idx="17">
                  <c:v>73.63</c:v>
                </c:pt>
                <c:pt idx="18">
                  <c:v>74.81</c:v>
                </c:pt>
                <c:pt idx="19">
                  <c:v>75.7</c:v>
                </c:pt>
                <c:pt idx="20">
                  <c:v>76.400000000000006</c:v>
                </c:pt>
                <c:pt idx="21">
                  <c:v>76.900000000000006</c:v>
                </c:pt>
                <c:pt idx="22">
                  <c:v>77.28</c:v>
                </c:pt>
                <c:pt idx="23">
                  <c:v>77.58</c:v>
                </c:pt>
                <c:pt idx="24">
                  <c:v>77.989999999999995</c:v>
                </c:pt>
                <c:pt idx="25">
                  <c:v>78.36</c:v>
                </c:pt>
                <c:pt idx="26">
                  <c:v>79.11999999999999</c:v>
                </c:pt>
                <c:pt idx="27">
                  <c:v>79.83</c:v>
                </c:pt>
                <c:pt idx="28">
                  <c:v>80.52</c:v>
                </c:pt>
                <c:pt idx="29">
                  <c:v>81.239999999999995</c:v>
                </c:pt>
                <c:pt idx="30">
                  <c:v>81.66</c:v>
                </c:pt>
                <c:pt idx="31">
                  <c:v>82.08</c:v>
                </c:pt>
                <c:pt idx="32">
                  <c:v>82.25</c:v>
                </c:pt>
                <c:pt idx="33">
                  <c:v>82.440000000000026</c:v>
                </c:pt>
                <c:pt idx="34">
                  <c:v>82.43</c:v>
                </c:pt>
                <c:pt idx="35">
                  <c:v>82.35</c:v>
                </c:pt>
                <c:pt idx="36">
                  <c:v>82.29</c:v>
                </c:pt>
                <c:pt idx="37">
                  <c:v>82.149999999999991</c:v>
                </c:pt>
                <c:pt idx="38">
                  <c:v>82.02</c:v>
                </c:pt>
                <c:pt idx="39">
                  <c:v>82.05</c:v>
                </c:pt>
                <c:pt idx="40">
                  <c:v>82.01</c:v>
                </c:pt>
                <c:pt idx="41">
                  <c:v>82.19</c:v>
                </c:pt>
                <c:pt idx="42">
                  <c:v>82.1</c:v>
                </c:pt>
                <c:pt idx="43">
                  <c:v>81.86</c:v>
                </c:pt>
                <c:pt idx="44">
                  <c:v>81.39</c:v>
                </c:pt>
                <c:pt idx="45">
                  <c:v>80.84</c:v>
                </c:pt>
                <c:pt idx="46">
                  <c:v>80.09</c:v>
                </c:pt>
                <c:pt idx="47">
                  <c:v>79.38</c:v>
                </c:pt>
                <c:pt idx="48">
                  <c:v>78.53</c:v>
                </c:pt>
                <c:pt idx="49">
                  <c:v>77.77</c:v>
                </c:pt>
                <c:pt idx="50">
                  <c:v>77</c:v>
                </c:pt>
                <c:pt idx="51">
                  <c:v>76.86</c:v>
                </c:pt>
                <c:pt idx="52">
                  <c:v>77.31</c:v>
                </c:pt>
                <c:pt idx="53">
                  <c:v>78.02</c:v>
                </c:pt>
                <c:pt idx="54">
                  <c:v>78.61</c:v>
                </c:pt>
                <c:pt idx="55">
                  <c:v>78.930000000000007</c:v>
                </c:pt>
                <c:pt idx="56">
                  <c:v>78.88</c:v>
                </c:pt>
                <c:pt idx="57">
                  <c:v>78.679999999999978</c:v>
                </c:pt>
                <c:pt idx="58">
                  <c:v>78.31</c:v>
                </c:pt>
                <c:pt idx="59">
                  <c:v>77.989999999999995</c:v>
                </c:pt>
                <c:pt idx="60">
                  <c:v>77.739999999999995</c:v>
                </c:pt>
                <c:pt idx="61">
                  <c:v>77.510000000000005</c:v>
                </c:pt>
                <c:pt idx="62">
                  <c:v>77.31</c:v>
                </c:pt>
                <c:pt idx="63">
                  <c:v>77.36</c:v>
                </c:pt>
                <c:pt idx="64">
                  <c:v>77.61999999999999</c:v>
                </c:pt>
                <c:pt idx="65">
                  <c:v>77.940000000000026</c:v>
                </c:pt>
                <c:pt idx="66">
                  <c:v>77.95</c:v>
                </c:pt>
                <c:pt idx="67">
                  <c:v>77.989999999999995</c:v>
                </c:pt>
                <c:pt idx="68">
                  <c:v>77.760000000000005</c:v>
                </c:pt>
                <c:pt idx="69">
                  <c:v>77.45</c:v>
                </c:pt>
                <c:pt idx="70">
                  <c:v>77.09</c:v>
                </c:pt>
                <c:pt idx="71">
                  <c:v>76.679999999999978</c:v>
                </c:pt>
                <c:pt idx="72">
                  <c:v>76.56</c:v>
                </c:pt>
                <c:pt idx="73">
                  <c:v>76.28</c:v>
                </c:pt>
                <c:pt idx="74">
                  <c:v>75.910000000000025</c:v>
                </c:pt>
                <c:pt idx="75">
                  <c:v>75.83</c:v>
                </c:pt>
                <c:pt idx="76">
                  <c:v>76.040000000000006</c:v>
                </c:pt>
                <c:pt idx="77">
                  <c:v>76.510000000000005</c:v>
                </c:pt>
                <c:pt idx="78">
                  <c:v>76.61</c:v>
                </c:pt>
                <c:pt idx="79">
                  <c:v>76.59</c:v>
                </c:pt>
                <c:pt idx="80">
                  <c:v>76.47</c:v>
                </c:pt>
                <c:pt idx="81">
                  <c:v>76.22</c:v>
                </c:pt>
                <c:pt idx="82">
                  <c:v>76.02</c:v>
                </c:pt>
                <c:pt idx="83">
                  <c:v>75.709999999999994</c:v>
                </c:pt>
                <c:pt idx="84">
                  <c:v>75.709999999999994</c:v>
                </c:pt>
                <c:pt idx="85">
                  <c:v>75.63</c:v>
                </c:pt>
                <c:pt idx="86">
                  <c:v>75.73</c:v>
                </c:pt>
                <c:pt idx="87">
                  <c:v>76.03</c:v>
                </c:pt>
                <c:pt idx="88">
                  <c:v>76.489999999999995</c:v>
                </c:pt>
                <c:pt idx="89">
                  <c:v>77.040000000000006</c:v>
                </c:pt>
                <c:pt idx="90">
                  <c:v>77.400000000000006</c:v>
                </c:pt>
                <c:pt idx="91">
                  <c:v>77.64</c:v>
                </c:pt>
                <c:pt idx="92">
                  <c:v>77.569999999999993</c:v>
                </c:pt>
                <c:pt idx="93">
                  <c:v>77.5</c:v>
                </c:pt>
                <c:pt idx="94">
                  <c:v>77.23</c:v>
                </c:pt>
                <c:pt idx="95">
                  <c:v>76.989999999999995</c:v>
                </c:pt>
                <c:pt idx="96">
                  <c:v>76.819999999999993</c:v>
                </c:pt>
                <c:pt idx="97">
                  <c:v>76.64</c:v>
                </c:pt>
                <c:pt idx="98">
                  <c:v>76.38</c:v>
                </c:pt>
                <c:pt idx="99">
                  <c:v>76.36</c:v>
                </c:pt>
                <c:pt idx="100">
                  <c:v>76.599999999999994</c:v>
                </c:pt>
                <c:pt idx="101">
                  <c:v>76.940000000000026</c:v>
                </c:pt>
                <c:pt idx="102">
                  <c:v>77.260000000000005</c:v>
                </c:pt>
                <c:pt idx="103">
                  <c:v>77.47</c:v>
                </c:pt>
                <c:pt idx="104">
                  <c:v>77.430000000000007</c:v>
                </c:pt>
                <c:pt idx="105">
                  <c:v>77.260000000000005</c:v>
                </c:pt>
                <c:pt idx="106">
                  <c:v>76.95</c:v>
                </c:pt>
                <c:pt idx="107">
                  <c:v>76.679999999999978</c:v>
                </c:pt>
                <c:pt idx="108">
                  <c:v>76.56</c:v>
                </c:pt>
                <c:pt idx="109">
                  <c:v>76.440000000000026</c:v>
                </c:pt>
                <c:pt idx="110">
                  <c:v>76.489999999999995</c:v>
                </c:pt>
                <c:pt idx="111">
                  <c:v>76.84</c:v>
                </c:pt>
                <c:pt idx="112">
                  <c:v>77.33</c:v>
                </c:pt>
                <c:pt idx="113">
                  <c:v>77.78</c:v>
                </c:pt>
                <c:pt idx="114">
                  <c:v>78.099999999999994</c:v>
                </c:pt>
                <c:pt idx="115">
                  <c:v>78.36</c:v>
                </c:pt>
                <c:pt idx="116">
                  <c:v>78.36999999999999</c:v>
                </c:pt>
                <c:pt idx="117">
                  <c:v>78.36</c:v>
                </c:pt>
                <c:pt idx="118">
                  <c:v>78.23</c:v>
                </c:pt>
                <c:pt idx="119">
                  <c:v>78.11999999999999</c:v>
                </c:pt>
                <c:pt idx="120">
                  <c:v>78.08</c:v>
                </c:pt>
                <c:pt idx="121">
                  <c:v>77.98</c:v>
                </c:pt>
                <c:pt idx="122">
                  <c:v>78.290000000000006</c:v>
                </c:pt>
                <c:pt idx="123">
                  <c:v>78.760000000000005</c:v>
                </c:pt>
                <c:pt idx="124">
                  <c:v>79.42</c:v>
                </c:pt>
                <c:pt idx="125">
                  <c:v>80.25</c:v>
                </c:pt>
                <c:pt idx="126">
                  <c:v>80.86</c:v>
                </c:pt>
                <c:pt idx="127">
                  <c:v>81.410000000000025</c:v>
                </c:pt>
                <c:pt idx="128">
                  <c:v>81.569999999999993</c:v>
                </c:pt>
                <c:pt idx="129">
                  <c:v>81.83</c:v>
                </c:pt>
                <c:pt idx="130">
                  <c:v>81.98</c:v>
                </c:pt>
                <c:pt idx="131">
                  <c:v>82.31</c:v>
                </c:pt>
                <c:pt idx="132">
                  <c:v>82.7</c:v>
                </c:pt>
                <c:pt idx="133">
                  <c:v>83.13</c:v>
                </c:pt>
                <c:pt idx="134">
                  <c:v>83.86999999999999</c:v>
                </c:pt>
                <c:pt idx="135">
                  <c:v>84.69</c:v>
                </c:pt>
                <c:pt idx="136">
                  <c:v>85.77</c:v>
                </c:pt>
                <c:pt idx="137">
                  <c:v>87.03</c:v>
                </c:pt>
                <c:pt idx="138">
                  <c:v>88.14</c:v>
                </c:pt>
                <c:pt idx="139">
                  <c:v>89.01</c:v>
                </c:pt>
                <c:pt idx="140">
                  <c:v>89.58</c:v>
                </c:pt>
                <c:pt idx="141">
                  <c:v>89.8</c:v>
                </c:pt>
                <c:pt idx="142">
                  <c:v>89.76</c:v>
                </c:pt>
                <c:pt idx="143">
                  <c:v>89.82</c:v>
                </c:pt>
                <c:pt idx="144">
                  <c:v>90.06</c:v>
                </c:pt>
                <c:pt idx="145">
                  <c:v>90.48</c:v>
                </c:pt>
                <c:pt idx="146">
                  <c:v>91.31</c:v>
                </c:pt>
                <c:pt idx="147">
                  <c:v>92.55</c:v>
                </c:pt>
                <c:pt idx="148">
                  <c:v>93.69</c:v>
                </c:pt>
                <c:pt idx="149">
                  <c:v>95.1</c:v>
                </c:pt>
                <c:pt idx="150">
                  <c:v>96.28</c:v>
                </c:pt>
                <c:pt idx="151">
                  <c:v>97.31</c:v>
                </c:pt>
                <c:pt idx="152">
                  <c:v>97.990000000000023</c:v>
                </c:pt>
                <c:pt idx="153">
                  <c:v>98.48</c:v>
                </c:pt>
                <c:pt idx="154">
                  <c:v>98.940000000000026</c:v>
                </c:pt>
                <c:pt idx="155">
                  <c:v>99.51</c:v>
                </c:pt>
                <c:pt idx="156">
                  <c:v>100</c:v>
                </c:pt>
                <c:pt idx="157">
                  <c:v>100.81</c:v>
                </c:pt>
                <c:pt idx="158">
                  <c:v>102.24000000000002</c:v>
                </c:pt>
                <c:pt idx="159">
                  <c:v>104.01</c:v>
                </c:pt>
                <c:pt idx="160">
                  <c:v>105.98</c:v>
                </c:pt>
                <c:pt idx="161">
                  <c:v>107.83</c:v>
                </c:pt>
                <c:pt idx="162">
                  <c:v>109.02</c:v>
                </c:pt>
                <c:pt idx="163">
                  <c:v>110.07</c:v>
                </c:pt>
                <c:pt idx="164">
                  <c:v>110.9</c:v>
                </c:pt>
                <c:pt idx="165">
                  <c:v>111.75</c:v>
                </c:pt>
                <c:pt idx="166">
                  <c:v>112.6</c:v>
                </c:pt>
                <c:pt idx="167">
                  <c:v>113.56</c:v>
                </c:pt>
                <c:pt idx="168">
                  <c:v>114.58</c:v>
                </c:pt>
                <c:pt idx="169">
                  <c:v>115.45</c:v>
                </c:pt>
                <c:pt idx="170">
                  <c:v>116.69</c:v>
                </c:pt>
                <c:pt idx="171">
                  <c:v>117.94000000000011</c:v>
                </c:pt>
                <c:pt idx="172">
                  <c:v>118.94000000000011</c:v>
                </c:pt>
                <c:pt idx="173">
                  <c:v>120.03</c:v>
                </c:pt>
                <c:pt idx="174">
                  <c:v>121.01</c:v>
                </c:pt>
                <c:pt idx="175">
                  <c:v>121.99000000000002</c:v>
                </c:pt>
                <c:pt idx="176">
                  <c:v>122.89</c:v>
                </c:pt>
                <c:pt idx="177">
                  <c:v>123.46000000000002</c:v>
                </c:pt>
                <c:pt idx="178">
                  <c:v>123.78</c:v>
                </c:pt>
                <c:pt idx="179">
                  <c:v>123.64</c:v>
                </c:pt>
                <c:pt idx="180">
                  <c:v>123.93</c:v>
                </c:pt>
                <c:pt idx="181">
                  <c:v>124.45</c:v>
                </c:pt>
                <c:pt idx="182">
                  <c:v>125.92</c:v>
                </c:pt>
                <c:pt idx="183">
                  <c:v>127.95</c:v>
                </c:pt>
                <c:pt idx="184">
                  <c:v>130.33000000000001</c:v>
                </c:pt>
                <c:pt idx="185">
                  <c:v>132.76</c:v>
                </c:pt>
                <c:pt idx="186">
                  <c:v>135.04</c:v>
                </c:pt>
                <c:pt idx="187">
                  <c:v>137.04</c:v>
                </c:pt>
                <c:pt idx="188">
                  <c:v>138.62</c:v>
                </c:pt>
                <c:pt idx="189">
                  <c:v>140.12</c:v>
                </c:pt>
                <c:pt idx="190">
                  <c:v>141.26</c:v>
                </c:pt>
                <c:pt idx="191">
                  <c:v>142.18</c:v>
                </c:pt>
                <c:pt idx="192">
                  <c:v>142.86000000000001</c:v>
                </c:pt>
                <c:pt idx="193">
                  <c:v>143.59</c:v>
                </c:pt>
                <c:pt idx="194">
                  <c:v>144.84</c:v>
                </c:pt>
                <c:pt idx="195">
                  <c:v>146.44999999999999</c:v>
                </c:pt>
                <c:pt idx="196">
                  <c:v>148.16999999999999</c:v>
                </c:pt>
                <c:pt idx="197">
                  <c:v>149.69999999999999</c:v>
                </c:pt>
                <c:pt idx="198">
                  <c:v>151.65</c:v>
                </c:pt>
                <c:pt idx="199">
                  <c:v>153.60999999999999</c:v>
                </c:pt>
                <c:pt idx="200">
                  <c:v>155.76999999999998</c:v>
                </c:pt>
                <c:pt idx="201">
                  <c:v>157.70999999999998</c:v>
                </c:pt>
                <c:pt idx="202">
                  <c:v>159.55000000000001</c:v>
                </c:pt>
                <c:pt idx="203">
                  <c:v>161.26999999999998</c:v>
                </c:pt>
                <c:pt idx="204">
                  <c:v>162.9</c:v>
                </c:pt>
                <c:pt idx="205">
                  <c:v>164.82000000000022</c:v>
                </c:pt>
                <c:pt idx="206">
                  <c:v>167.91</c:v>
                </c:pt>
                <c:pt idx="207">
                  <c:v>171.58</c:v>
                </c:pt>
                <c:pt idx="208">
                  <c:v>175.43</c:v>
                </c:pt>
                <c:pt idx="209">
                  <c:v>179.45000000000007</c:v>
                </c:pt>
                <c:pt idx="210">
                  <c:v>182.69</c:v>
                </c:pt>
                <c:pt idx="211">
                  <c:v>184.95000000000007</c:v>
                </c:pt>
                <c:pt idx="212">
                  <c:v>186.91</c:v>
                </c:pt>
                <c:pt idx="213">
                  <c:v>188.65</c:v>
                </c:pt>
                <c:pt idx="214">
                  <c:v>190.08</c:v>
                </c:pt>
                <c:pt idx="215">
                  <c:v>191.42000000000004</c:v>
                </c:pt>
                <c:pt idx="216">
                  <c:v>193.35000000000022</c:v>
                </c:pt>
                <c:pt idx="217">
                  <c:v>195.87</c:v>
                </c:pt>
                <c:pt idx="218">
                  <c:v>199.20999999999998</c:v>
                </c:pt>
                <c:pt idx="219">
                  <c:v>202.51</c:v>
                </c:pt>
                <c:pt idx="220">
                  <c:v>205.76</c:v>
                </c:pt>
                <c:pt idx="221">
                  <c:v>208.86</c:v>
                </c:pt>
                <c:pt idx="222">
                  <c:v>211.65</c:v>
                </c:pt>
                <c:pt idx="223">
                  <c:v>214.13</c:v>
                </c:pt>
                <c:pt idx="224">
                  <c:v>216.76999999999998</c:v>
                </c:pt>
                <c:pt idx="225">
                  <c:v>219.07</c:v>
                </c:pt>
                <c:pt idx="226">
                  <c:v>220.81</c:v>
                </c:pt>
                <c:pt idx="227">
                  <c:v>221.91</c:v>
                </c:pt>
                <c:pt idx="228">
                  <c:v>222.46</c:v>
                </c:pt>
                <c:pt idx="229">
                  <c:v>223.38000000000022</c:v>
                </c:pt>
                <c:pt idx="230">
                  <c:v>223.75</c:v>
                </c:pt>
                <c:pt idx="231">
                  <c:v>224.99</c:v>
                </c:pt>
                <c:pt idx="232">
                  <c:v>225.99</c:v>
                </c:pt>
                <c:pt idx="233">
                  <c:v>226.29</c:v>
                </c:pt>
                <c:pt idx="234">
                  <c:v>226.17</c:v>
                </c:pt>
                <c:pt idx="235">
                  <c:v>225.54</c:v>
                </c:pt>
                <c:pt idx="236">
                  <c:v>225.09</c:v>
                </c:pt>
                <c:pt idx="237">
                  <c:v>224.73999999999998</c:v>
                </c:pt>
                <c:pt idx="238">
                  <c:v>223.94</c:v>
                </c:pt>
                <c:pt idx="239">
                  <c:v>222.39000000000001</c:v>
                </c:pt>
                <c:pt idx="240">
                  <c:v>221.31</c:v>
                </c:pt>
                <c:pt idx="241">
                  <c:v>220.46</c:v>
                </c:pt>
                <c:pt idx="242">
                  <c:v>219.67</c:v>
                </c:pt>
                <c:pt idx="243">
                  <c:v>218.94</c:v>
                </c:pt>
                <c:pt idx="244">
                  <c:v>218.34</c:v>
                </c:pt>
                <c:pt idx="245">
                  <c:v>217.37</c:v>
                </c:pt>
                <c:pt idx="246">
                  <c:v>216.3</c:v>
                </c:pt>
                <c:pt idx="247">
                  <c:v>214.63</c:v>
                </c:pt>
                <c:pt idx="248">
                  <c:v>212.72</c:v>
                </c:pt>
                <c:pt idx="249">
                  <c:v>209.76</c:v>
                </c:pt>
                <c:pt idx="250">
                  <c:v>205.25</c:v>
                </c:pt>
                <c:pt idx="251">
                  <c:v>200.67</c:v>
                </c:pt>
                <c:pt idx="252">
                  <c:v>196.07</c:v>
                </c:pt>
                <c:pt idx="253">
                  <c:v>190.6</c:v>
                </c:pt>
                <c:pt idx="254">
                  <c:v>186.12</c:v>
                </c:pt>
                <c:pt idx="255">
                  <c:v>183.36</c:v>
                </c:pt>
                <c:pt idx="256">
                  <c:v>181.56</c:v>
                </c:pt>
                <c:pt idx="257">
                  <c:v>180.52</c:v>
                </c:pt>
                <c:pt idx="258">
                  <c:v>178.67</c:v>
                </c:pt>
                <c:pt idx="259">
                  <c:v>176.70999999999998</c:v>
                </c:pt>
                <c:pt idx="260">
                  <c:v>173.35000000000022</c:v>
                </c:pt>
                <c:pt idx="261">
                  <c:v>169.68</c:v>
                </c:pt>
                <c:pt idx="262">
                  <c:v>165.95000000000007</c:v>
                </c:pt>
                <c:pt idx="263">
                  <c:v>162.12</c:v>
                </c:pt>
                <c:pt idx="264">
                  <c:v>158.04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32544"/>
        <c:axId val="73534080"/>
      </c:lineChart>
      <c:dateAx>
        <c:axId val="73532544"/>
        <c:scaling>
          <c:orientation val="minMax"/>
        </c:scaling>
        <c:delete val="0"/>
        <c:axPos val="b"/>
        <c:numFmt formatCode="mmmm\ yyyy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73534080"/>
        <c:crosses val="autoZero"/>
        <c:auto val="1"/>
        <c:lblOffset val="100"/>
        <c:baseTimeUnit val="months"/>
      </c:dateAx>
      <c:valAx>
        <c:axId val="73534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353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7669256381813"/>
          <c:y val="4.2414355628058717E-2"/>
          <c:w val="0.76248612652608261"/>
          <c:h val="0.78955954323001631"/>
        </c:manualLayout>
      </c:layout>
      <c:scatterChart>
        <c:scatterStyle val="lineMarker"/>
        <c:varyColors val="0"/>
        <c:ser>
          <c:idx val="0"/>
          <c:order val="0"/>
          <c:tx>
            <c:v>Home Price Index as of 2004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Data!$A$8:$A$132</c:f>
              <c:numCache>
                <c:formatCode>General</c:formatCode>
                <c:ptCount val="125"/>
                <c:pt idx="0">
                  <c:v>1890</c:v>
                </c:pt>
                <c:pt idx="1">
                  <c:v>1891</c:v>
                </c:pt>
                <c:pt idx="2">
                  <c:v>1892</c:v>
                </c:pt>
                <c:pt idx="3">
                  <c:v>1893</c:v>
                </c:pt>
                <c:pt idx="4">
                  <c:v>1894</c:v>
                </c:pt>
                <c:pt idx="5">
                  <c:v>1895</c:v>
                </c:pt>
                <c:pt idx="6">
                  <c:v>1896</c:v>
                </c:pt>
                <c:pt idx="7">
                  <c:v>1897</c:v>
                </c:pt>
                <c:pt idx="8">
                  <c:v>1898</c:v>
                </c:pt>
                <c:pt idx="9">
                  <c:v>1899</c:v>
                </c:pt>
                <c:pt idx="10">
                  <c:v>1900</c:v>
                </c:pt>
                <c:pt idx="11">
                  <c:v>1901</c:v>
                </c:pt>
                <c:pt idx="12">
                  <c:v>1902</c:v>
                </c:pt>
                <c:pt idx="13">
                  <c:v>1903</c:v>
                </c:pt>
                <c:pt idx="14">
                  <c:v>1904</c:v>
                </c:pt>
                <c:pt idx="15">
                  <c:v>1905</c:v>
                </c:pt>
                <c:pt idx="16">
                  <c:v>1906</c:v>
                </c:pt>
                <c:pt idx="17">
                  <c:v>1907</c:v>
                </c:pt>
                <c:pt idx="18">
                  <c:v>1908</c:v>
                </c:pt>
                <c:pt idx="19">
                  <c:v>1909</c:v>
                </c:pt>
                <c:pt idx="20">
                  <c:v>1910</c:v>
                </c:pt>
                <c:pt idx="21">
                  <c:v>1911</c:v>
                </c:pt>
                <c:pt idx="22">
                  <c:v>1912</c:v>
                </c:pt>
                <c:pt idx="23">
                  <c:v>1913</c:v>
                </c:pt>
                <c:pt idx="24">
                  <c:v>1914</c:v>
                </c:pt>
                <c:pt idx="25">
                  <c:v>1915</c:v>
                </c:pt>
                <c:pt idx="26">
                  <c:v>1916</c:v>
                </c:pt>
                <c:pt idx="27">
                  <c:v>1917</c:v>
                </c:pt>
                <c:pt idx="28">
                  <c:v>1918</c:v>
                </c:pt>
                <c:pt idx="29">
                  <c:v>1919</c:v>
                </c:pt>
                <c:pt idx="30">
                  <c:v>1920</c:v>
                </c:pt>
                <c:pt idx="31">
                  <c:v>1921</c:v>
                </c:pt>
                <c:pt idx="32">
                  <c:v>1922</c:v>
                </c:pt>
                <c:pt idx="33">
                  <c:v>1923</c:v>
                </c:pt>
                <c:pt idx="34">
                  <c:v>1924</c:v>
                </c:pt>
                <c:pt idx="35">
                  <c:v>1925</c:v>
                </c:pt>
                <c:pt idx="36">
                  <c:v>1926</c:v>
                </c:pt>
                <c:pt idx="37">
                  <c:v>1927</c:v>
                </c:pt>
                <c:pt idx="38">
                  <c:v>1928</c:v>
                </c:pt>
                <c:pt idx="39">
                  <c:v>1929</c:v>
                </c:pt>
                <c:pt idx="40">
                  <c:v>1930</c:v>
                </c:pt>
                <c:pt idx="41">
                  <c:v>1931</c:v>
                </c:pt>
                <c:pt idx="42">
                  <c:v>1932</c:v>
                </c:pt>
                <c:pt idx="43">
                  <c:v>1933</c:v>
                </c:pt>
                <c:pt idx="44">
                  <c:v>1934</c:v>
                </c:pt>
                <c:pt idx="45">
                  <c:v>1935</c:v>
                </c:pt>
                <c:pt idx="46">
                  <c:v>1936</c:v>
                </c:pt>
                <c:pt idx="47">
                  <c:v>1937</c:v>
                </c:pt>
                <c:pt idx="48">
                  <c:v>1938</c:v>
                </c:pt>
                <c:pt idx="49">
                  <c:v>1939</c:v>
                </c:pt>
                <c:pt idx="50">
                  <c:v>1940</c:v>
                </c:pt>
                <c:pt idx="51">
                  <c:v>1941</c:v>
                </c:pt>
                <c:pt idx="52">
                  <c:v>1942</c:v>
                </c:pt>
                <c:pt idx="53">
                  <c:v>1943</c:v>
                </c:pt>
                <c:pt idx="54">
                  <c:v>1944</c:v>
                </c:pt>
                <c:pt idx="55">
                  <c:v>1945</c:v>
                </c:pt>
                <c:pt idx="56">
                  <c:v>1946</c:v>
                </c:pt>
                <c:pt idx="57">
                  <c:v>1947</c:v>
                </c:pt>
                <c:pt idx="58">
                  <c:v>1948</c:v>
                </c:pt>
                <c:pt idx="59">
                  <c:v>1949</c:v>
                </c:pt>
                <c:pt idx="60">
                  <c:v>1950</c:v>
                </c:pt>
                <c:pt idx="61">
                  <c:v>1951</c:v>
                </c:pt>
                <c:pt idx="62">
                  <c:v>1952</c:v>
                </c:pt>
                <c:pt idx="63">
                  <c:v>1953</c:v>
                </c:pt>
                <c:pt idx="64">
                  <c:v>1954</c:v>
                </c:pt>
                <c:pt idx="65">
                  <c:v>1955</c:v>
                </c:pt>
                <c:pt idx="66">
                  <c:v>1956</c:v>
                </c:pt>
                <c:pt idx="67">
                  <c:v>1957</c:v>
                </c:pt>
                <c:pt idx="68">
                  <c:v>1958</c:v>
                </c:pt>
                <c:pt idx="69">
                  <c:v>1959</c:v>
                </c:pt>
                <c:pt idx="70">
                  <c:v>1960</c:v>
                </c:pt>
                <c:pt idx="71">
                  <c:v>1961</c:v>
                </c:pt>
                <c:pt idx="72">
                  <c:v>1962</c:v>
                </c:pt>
                <c:pt idx="73">
                  <c:v>1963</c:v>
                </c:pt>
                <c:pt idx="74">
                  <c:v>1964</c:v>
                </c:pt>
                <c:pt idx="75">
                  <c:v>1965</c:v>
                </c:pt>
                <c:pt idx="76">
                  <c:v>1966</c:v>
                </c:pt>
                <c:pt idx="77">
                  <c:v>1967</c:v>
                </c:pt>
                <c:pt idx="78">
                  <c:v>1968</c:v>
                </c:pt>
                <c:pt idx="79">
                  <c:v>1969</c:v>
                </c:pt>
                <c:pt idx="80">
                  <c:v>1970</c:v>
                </c:pt>
                <c:pt idx="81">
                  <c:v>1971</c:v>
                </c:pt>
                <c:pt idx="82">
                  <c:v>1972</c:v>
                </c:pt>
                <c:pt idx="83">
                  <c:v>1973</c:v>
                </c:pt>
                <c:pt idx="84">
                  <c:v>1974</c:v>
                </c:pt>
                <c:pt idx="85">
                  <c:v>1975</c:v>
                </c:pt>
                <c:pt idx="86">
                  <c:v>1976</c:v>
                </c:pt>
                <c:pt idx="87">
                  <c:v>1977</c:v>
                </c:pt>
                <c:pt idx="88">
                  <c:v>1978</c:v>
                </c:pt>
                <c:pt idx="89">
                  <c:v>1979</c:v>
                </c:pt>
                <c:pt idx="90">
                  <c:v>1980</c:v>
                </c:pt>
                <c:pt idx="91">
                  <c:v>1981</c:v>
                </c:pt>
                <c:pt idx="92">
                  <c:v>1982</c:v>
                </c:pt>
                <c:pt idx="93">
                  <c:v>1983</c:v>
                </c:pt>
                <c:pt idx="94">
                  <c:v>1984</c:v>
                </c:pt>
                <c:pt idx="95">
                  <c:v>1985</c:v>
                </c:pt>
                <c:pt idx="96">
                  <c:v>1986</c:v>
                </c:pt>
                <c:pt idx="97">
                  <c:v>1987</c:v>
                </c:pt>
                <c:pt idx="98">
                  <c:v>1988</c:v>
                </c:pt>
                <c:pt idx="99">
                  <c:v>1989</c:v>
                </c:pt>
                <c:pt idx="100">
                  <c:v>1990</c:v>
                </c:pt>
                <c:pt idx="101">
                  <c:v>1991</c:v>
                </c:pt>
                <c:pt idx="102">
                  <c:v>1992</c:v>
                </c:pt>
                <c:pt idx="103">
                  <c:v>1993</c:v>
                </c:pt>
                <c:pt idx="104">
                  <c:v>1994</c:v>
                </c:pt>
                <c:pt idx="105">
                  <c:v>1995</c:v>
                </c:pt>
                <c:pt idx="106">
                  <c:v>1996</c:v>
                </c:pt>
                <c:pt idx="107">
                  <c:v>1997</c:v>
                </c:pt>
                <c:pt idx="108">
                  <c:v>1998</c:v>
                </c:pt>
                <c:pt idx="109">
                  <c:v>1999</c:v>
                </c:pt>
                <c:pt idx="110">
                  <c:v>2000</c:v>
                </c:pt>
                <c:pt idx="111">
                  <c:v>2001</c:v>
                </c:pt>
                <c:pt idx="112">
                  <c:v>2002</c:v>
                </c:pt>
                <c:pt idx="113">
                  <c:v>2003</c:v>
                </c:pt>
                <c:pt idx="114">
                  <c:v>2004</c:v>
                </c:pt>
                <c:pt idx="115">
                  <c:v>2005</c:v>
                </c:pt>
                <c:pt idx="116">
                  <c:v>2006</c:v>
                </c:pt>
                <c:pt idx="117">
                  <c:v>2007.125</c:v>
                </c:pt>
                <c:pt idx="118">
                  <c:v>2007.375</c:v>
                </c:pt>
                <c:pt idx="119">
                  <c:v>2007.625</c:v>
                </c:pt>
                <c:pt idx="120">
                  <c:v>2007.875</c:v>
                </c:pt>
                <c:pt idx="121">
                  <c:v>2008.125</c:v>
                </c:pt>
                <c:pt idx="122">
                  <c:v>2008.375</c:v>
                </c:pt>
                <c:pt idx="123">
                  <c:v>2008.625</c:v>
                </c:pt>
                <c:pt idx="124">
                  <c:v>2008.875</c:v>
                </c:pt>
              </c:numCache>
            </c:numRef>
          </c:xVal>
          <c:yVal>
            <c:numRef>
              <c:f>Data!$B$8:$B$132</c:f>
              <c:numCache>
                <c:formatCode>General</c:formatCode>
                <c:ptCount val="125"/>
                <c:pt idx="0">
                  <c:v>100</c:v>
                </c:pt>
                <c:pt idx="1">
                  <c:v>88.011791056563709</c:v>
                </c:pt>
                <c:pt idx="2">
                  <c:v>95.421736182503068</c:v>
                </c:pt>
                <c:pt idx="3">
                  <c:v>92.297385480981944</c:v>
                </c:pt>
                <c:pt idx="4">
                  <c:v>123.98048277944351</c:v>
                </c:pt>
                <c:pt idx="5">
                  <c:v>117.45509156635744</c:v>
                </c:pt>
                <c:pt idx="6">
                  <c:v>100.30299018534107</c:v>
                </c:pt>
                <c:pt idx="7">
                  <c:v>106.51570280594891</c:v>
                </c:pt>
                <c:pt idx="8">
                  <c:v>110.18413977609028</c:v>
                </c:pt>
                <c:pt idx="9">
                  <c:v>103.85311334184762</c:v>
                </c:pt>
                <c:pt idx="10">
                  <c:v>101.57429475419819</c:v>
                </c:pt>
                <c:pt idx="11">
                  <c:v>87.326095502592707</c:v>
                </c:pt>
                <c:pt idx="12">
                  <c:v>100.4736445014437</c:v>
                </c:pt>
                <c:pt idx="13">
                  <c:v>93.074892384752658</c:v>
                </c:pt>
                <c:pt idx="14">
                  <c:v>101.85435896630185</c:v>
                </c:pt>
                <c:pt idx="15">
                  <c:v>87.2485475278975</c:v>
                </c:pt>
                <c:pt idx="16">
                  <c:v>103.52516731881605</c:v>
                </c:pt>
                <c:pt idx="17">
                  <c:v>109.31652066458432</c:v>
                </c:pt>
                <c:pt idx="18">
                  <c:v>100.81918235205079</c:v>
                </c:pt>
                <c:pt idx="19">
                  <c:v>95.380413785817879</c:v>
                </c:pt>
                <c:pt idx="20">
                  <c:v>93.11063670722838</c:v>
                </c:pt>
                <c:pt idx="21">
                  <c:v>97.543336044855181</c:v>
                </c:pt>
                <c:pt idx="22">
                  <c:v>102.36516183529945</c:v>
                </c:pt>
                <c:pt idx="23">
                  <c:v>95.408560799230997</c:v>
                </c:pt>
                <c:pt idx="24">
                  <c:v>96.977163697895719</c:v>
                </c:pt>
                <c:pt idx="25">
                  <c:v>88.148763797861449</c:v>
                </c:pt>
                <c:pt idx="26">
                  <c:v>93.724851648340561</c:v>
                </c:pt>
                <c:pt idx="27">
                  <c:v>85.009037418622043</c:v>
                </c:pt>
                <c:pt idx="28">
                  <c:v>75.566621063295415</c:v>
                </c:pt>
                <c:pt idx="29">
                  <c:v>70.51379535554895</c:v>
                </c:pt>
                <c:pt idx="30">
                  <c:v>66.074149070036938</c:v>
                </c:pt>
                <c:pt idx="31">
                  <c:v>65.614308479471049</c:v>
                </c:pt>
                <c:pt idx="32">
                  <c:v>74.796197141017714</c:v>
                </c:pt>
                <c:pt idx="33">
                  <c:v>76.350077815320589</c:v>
                </c:pt>
                <c:pt idx="34">
                  <c:v>74.286977883195448</c:v>
                </c:pt>
                <c:pt idx="35">
                  <c:v>78.162820207536058</c:v>
                </c:pt>
                <c:pt idx="36">
                  <c:v>72.490601552443778</c:v>
                </c:pt>
                <c:pt idx="37">
                  <c:v>71.380301210962458</c:v>
                </c:pt>
                <c:pt idx="38">
                  <c:v>73.282129873181248</c:v>
                </c:pt>
                <c:pt idx="39">
                  <c:v>72.614329879892765</c:v>
                </c:pt>
                <c:pt idx="40">
                  <c:v>69.491913695057619</c:v>
                </c:pt>
                <c:pt idx="41">
                  <c:v>68.645203207023911</c:v>
                </c:pt>
                <c:pt idx="42">
                  <c:v>68.337193512212096</c:v>
                </c:pt>
                <c:pt idx="43">
                  <c:v>72.865946976453145</c:v>
                </c:pt>
                <c:pt idx="44">
                  <c:v>73.279411128565329</c:v>
                </c:pt>
                <c:pt idx="45">
                  <c:v>78.069999028619634</c:v>
                </c:pt>
                <c:pt idx="46">
                  <c:v>79.414895049349269</c:v>
                </c:pt>
                <c:pt idx="47">
                  <c:v>79.717617806811873</c:v>
                </c:pt>
                <c:pt idx="48">
                  <c:v>78.464652936533838</c:v>
                </c:pt>
                <c:pt idx="49">
                  <c:v>78.549684934929161</c:v>
                </c:pt>
                <c:pt idx="50">
                  <c:v>81.730806328031051</c:v>
                </c:pt>
                <c:pt idx="51">
                  <c:v>73.815883429282962</c:v>
                </c:pt>
                <c:pt idx="52">
                  <c:v>68.502826828783554</c:v>
                </c:pt>
                <c:pt idx="53">
                  <c:v>70.922974200816938</c:v>
                </c:pt>
                <c:pt idx="54">
                  <c:v>80.308995786372662</c:v>
                </c:pt>
                <c:pt idx="55">
                  <c:v>87.750046120937483</c:v>
                </c:pt>
                <c:pt idx="56">
                  <c:v>106.505895508631</c:v>
                </c:pt>
                <c:pt idx="57">
                  <c:v>109.32967071418346</c:v>
                </c:pt>
                <c:pt idx="58">
                  <c:v>101.22257950824536</c:v>
                </c:pt>
                <c:pt idx="59">
                  <c:v>100.04660762637603</c:v>
                </c:pt>
                <c:pt idx="60">
                  <c:v>105.89483934250828</c:v>
                </c:pt>
                <c:pt idx="61">
                  <c:v>103.89866872416337</c:v>
                </c:pt>
                <c:pt idx="62">
                  <c:v>103.97432747997294</c:v>
                </c:pt>
                <c:pt idx="63">
                  <c:v>114.71330928920217</c:v>
                </c:pt>
                <c:pt idx="64">
                  <c:v>114.19912604308873</c:v>
                </c:pt>
                <c:pt idx="65">
                  <c:v>115.46212609748655</c:v>
                </c:pt>
                <c:pt idx="66">
                  <c:v>115.3166154809665</c:v>
                </c:pt>
                <c:pt idx="67">
                  <c:v>115.09565859096485</c:v>
                </c:pt>
                <c:pt idx="68">
                  <c:v>112.68524849385481</c:v>
                </c:pt>
                <c:pt idx="69">
                  <c:v>110.98045514156283</c:v>
                </c:pt>
                <c:pt idx="70">
                  <c:v>110.52529338339657</c:v>
                </c:pt>
                <c:pt idx="71">
                  <c:v>109.19386000318434</c:v>
                </c:pt>
                <c:pt idx="72">
                  <c:v>109.67151411741941</c:v>
                </c:pt>
                <c:pt idx="73">
                  <c:v>109.36006507744253</c:v>
                </c:pt>
                <c:pt idx="74">
                  <c:v>106.98159726485322</c:v>
                </c:pt>
                <c:pt idx="75">
                  <c:v>109.6945135073327</c:v>
                </c:pt>
                <c:pt idx="76">
                  <c:v>109.40942390952149</c:v>
                </c:pt>
                <c:pt idx="77">
                  <c:v>107.22608691656671</c:v>
                </c:pt>
                <c:pt idx="78">
                  <c:v>106.41025983880449</c:v>
                </c:pt>
                <c:pt idx="79">
                  <c:v>108.55177204862967</c:v>
                </c:pt>
                <c:pt idx="80">
                  <c:v>110.44032846197837</c:v>
                </c:pt>
                <c:pt idx="81">
                  <c:v>110.68353528579188</c:v>
                </c:pt>
                <c:pt idx="82">
                  <c:v>111.6109763361202</c:v>
                </c:pt>
                <c:pt idx="83">
                  <c:v>109.91746417622076</c:v>
                </c:pt>
                <c:pt idx="84">
                  <c:v>108.05464309707099</c:v>
                </c:pt>
                <c:pt idx="85">
                  <c:v>108.57325282940657</c:v>
                </c:pt>
                <c:pt idx="86">
                  <c:v>105.68882375234605</c:v>
                </c:pt>
                <c:pt idx="87">
                  <c:v>109.42270940920726</c:v>
                </c:pt>
                <c:pt idx="88">
                  <c:v>116.30113557972308</c:v>
                </c:pt>
                <c:pt idx="89">
                  <c:v>122.08975372246704</c:v>
                </c:pt>
                <c:pt idx="90">
                  <c:v>117.13838452588936</c:v>
                </c:pt>
                <c:pt idx="91">
                  <c:v>110.81643937720941</c:v>
                </c:pt>
                <c:pt idx="92">
                  <c:v>107.25359424839392</c:v>
                </c:pt>
                <c:pt idx="93">
                  <c:v>106.14555798247125</c:v>
                </c:pt>
                <c:pt idx="94">
                  <c:v>105.85456694556218</c:v>
                </c:pt>
                <c:pt idx="95">
                  <c:v>107.7450408160117</c:v>
                </c:pt>
                <c:pt idx="96">
                  <c:v>111.17309091829088</c:v>
                </c:pt>
                <c:pt idx="97">
                  <c:v>118.92451314130703</c:v>
                </c:pt>
                <c:pt idx="98">
                  <c:v>122.84896005149868</c:v>
                </c:pt>
                <c:pt idx="99">
                  <c:v>127.51131668328149</c:v>
                </c:pt>
                <c:pt idx="100">
                  <c:v>126.47708507354405</c:v>
                </c:pt>
                <c:pt idx="101">
                  <c:v>116.30619733156922</c:v>
                </c:pt>
                <c:pt idx="102">
                  <c:v>114.70161251955241</c:v>
                </c:pt>
                <c:pt idx="103">
                  <c:v>111.32120394549524</c:v>
                </c:pt>
                <c:pt idx="104">
                  <c:v>111.49651917643848</c:v>
                </c:pt>
                <c:pt idx="105">
                  <c:v>110.27065238200024</c:v>
                </c:pt>
                <c:pt idx="106">
                  <c:v>109.92455499753532</c:v>
                </c:pt>
                <c:pt idx="107">
                  <c:v>109.63865111117997</c:v>
                </c:pt>
                <c:pt idx="108">
                  <c:v>113.07446117308736</c:v>
                </c:pt>
                <c:pt idx="109">
                  <c:v>119.4819042078703</c:v>
                </c:pt>
                <c:pt idx="110">
                  <c:v>126.29959151886955</c:v>
                </c:pt>
                <c:pt idx="111">
                  <c:v>133.04212875254424</c:v>
                </c:pt>
                <c:pt idx="112">
                  <c:v>142.04888671425473</c:v>
                </c:pt>
                <c:pt idx="113">
                  <c:v>153.09584669198119</c:v>
                </c:pt>
                <c:pt idx="114">
                  <c:v>168.36777589291665</c:v>
                </c:pt>
                <c:pt idx="115">
                  <c:v>189.14653317652247</c:v>
                </c:pt>
                <c:pt idx="116">
                  <c:v>202.82967937409722</c:v>
                </c:pt>
                <c:pt idx="117">
                  <c:v>194.53441588791139</c:v>
                </c:pt>
                <c:pt idx="118">
                  <c:v>188.74130393125415</c:v>
                </c:pt>
                <c:pt idx="119">
                  <c:v>183.9738522963253</c:v>
                </c:pt>
                <c:pt idx="120">
                  <c:v>173.62753080336668</c:v>
                </c:pt>
                <c:pt idx="121">
                  <c:v>160.52149141178046</c:v>
                </c:pt>
                <c:pt idx="122">
                  <c:v>154.26109102661218</c:v>
                </c:pt>
                <c:pt idx="123">
                  <c:v>145.38313802521242</c:v>
                </c:pt>
                <c:pt idx="124">
                  <c:v>136.96893369313409</c:v>
                </c:pt>
              </c:numCache>
            </c:numRef>
          </c:yVal>
          <c:smooth val="0"/>
        </c:ser>
        <c:ser>
          <c:idx val="1"/>
          <c:order val="1"/>
          <c:tx>
            <c:v>Building Costs</c:v>
          </c:tx>
          <c:spPr>
            <a:ln w="254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Data!$C$8:$C$130</c:f>
              <c:numCache>
                <c:formatCode>General</c:formatCode>
                <c:ptCount val="123"/>
                <c:pt idx="0">
                  <c:v>1890</c:v>
                </c:pt>
                <c:pt idx="1">
                  <c:v>1891</c:v>
                </c:pt>
                <c:pt idx="2">
                  <c:v>1892</c:v>
                </c:pt>
                <c:pt idx="3">
                  <c:v>1893</c:v>
                </c:pt>
                <c:pt idx="4">
                  <c:v>1894</c:v>
                </c:pt>
                <c:pt idx="5">
                  <c:v>1895</c:v>
                </c:pt>
                <c:pt idx="6">
                  <c:v>1896</c:v>
                </c:pt>
                <c:pt idx="7">
                  <c:v>1897</c:v>
                </c:pt>
                <c:pt idx="8">
                  <c:v>1898</c:v>
                </c:pt>
                <c:pt idx="9">
                  <c:v>1899</c:v>
                </c:pt>
                <c:pt idx="10">
                  <c:v>1900</c:v>
                </c:pt>
                <c:pt idx="11">
                  <c:v>1901</c:v>
                </c:pt>
                <c:pt idx="12">
                  <c:v>1902</c:v>
                </c:pt>
                <c:pt idx="13">
                  <c:v>1903</c:v>
                </c:pt>
                <c:pt idx="14">
                  <c:v>1904</c:v>
                </c:pt>
                <c:pt idx="15">
                  <c:v>1905</c:v>
                </c:pt>
                <c:pt idx="16">
                  <c:v>1906</c:v>
                </c:pt>
                <c:pt idx="17">
                  <c:v>1907</c:v>
                </c:pt>
                <c:pt idx="18">
                  <c:v>1908</c:v>
                </c:pt>
                <c:pt idx="19">
                  <c:v>1909</c:v>
                </c:pt>
                <c:pt idx="20">
                  <c:v>1910</c:v>
                </c:pt>
                <c:pt idx="21">
                  <c:v>1911</c:v>
                </c:pt>
                <c:pt idx="22">
                  <c:v>1912</c:v>
                </c:pt>
                <c:pt idx="23">
                  <c:v>1913</c:v>
                </c:pt>
                <c:pt idx="24">
                  <c:v>1914</c:v>
                </c:pt>
                <c:pt idx="25">
                  <c:v>1915</c:v>
                </c:pt>
                <c:pt idx="26">
                  <c:v>1916</c:v>
                </c:pt>
                <c:pt idx="27">
                  <c:v>1917</c:v>
                </c:pt>
                <c:pt idx="28">
                  <c:v>1918</c:v>
                </c:pt>
                <c:pt idx="29">
                  <c:v>1919</c:v>
                </c:pt>
                <c:pt idx="30">
                  <c:v>1920</c:v>
                </c:pt>
                <c:pt idx="31">
                  <c:v>1921</c:v>
                </c:pt>
                <c:pt idx="32">
                  <c:v>1922</c:v>
                </c:pt>
                <c:pt idx="33">
                  <c:v>1923</c:v>
                </c:pt>
                <c:pt idx="34">
                  <c:v>1924</c:v>
                </c:pt>
                <c:pt idx="35">
                  <c:v>1925</c:v>
                </c:pt>
                <c:pt idx="36">
                  <c:v>1926</c:v>
                </c:pt>
                <c:pt idx="37">
                  <c:v>1927</c:v>
                </c:pt>
                <c:pt idx="38">
                  <c:v>1928</c:v>
                </c:pt>
                <c:pt idx="39">
                  <c:v>1929</c:v>
                </c:pt>
                <c:pt idx="40">
                  <c:v>1930</c:v>
                </c:pt>
                <c:pt idx="41">
                  <c:v>1931</c:v>
                </c:pt>
                <c:pt idx="42">
                  <c:v>1932</c:v>
                </c:pt>
                <c:pt idx="43">
                  <c:v>1933</c:v>
                </c:pt>
                <c:pt idx="44">
                  <c:v>1934</c:v>
                </c:pt>
                <c:pt idx="45">
                  <c:v>1935</c:v>
                </c:pt>
                <c:pt idx="46">
                  <c:v>1936</c:v>
                </c:pt>
                <c:pt idx="47">
                  <c:v>1937</c:v>
                </c:pt>
                <c:pt idx="48">
                  <c:v>1938</c:v>
                </c:pt>
                <c:pt idx="49">
                  <c:v>1939</c:v>
                </c:pt>
                <c:pt idx="50">
                  <c:v>1940</c:v>
                </c:pt>
                <c:pt idx="51">
                  <c:v>1941</c:v>
                </c:pt>
                <c:pt idx="52">
                  <c:v>1942</c:v>
                </c:pt>
                <c:pt idx="53">
                  <c:v>1943</c:v>
                </c:pt>
                <c:pt idx="54">
                  <c:v>1944</c:v>
                </c:pt>
                <c:pt idx="55">
                  <c:v>1945</c:v>
                </c:pt>
                <c:pt idx="56">
                  <c:v>1946</c:v>
                </c:pt>
                <c:pt idx="57">
                  <c:v>1947</c:v>
                </c:pt>
                <c:pt idx="58">
                  <c:v>1948</c:v>
                </c:pt>
                <c:pt idx="59">
                  <c:v>1949</c:v>
                </c:pt>
                <c:pt idx="60">
                  <c:v>1950</c:v>
                </c:pt>
                <c:pt idx="61">
                  <c:v>1951</c:v>
                </c:pt>
                <c:pt idx="62">
                  <c:v>1952</c:v>
                </c:pt>
                <c:pt idx="63">
                  <c:v>1953</c:v>
                </c:pt>
                <c:pt idx="64">
                  <c:v>1954</c:v>
                </c:pt>
                <c:pt idx="65">
                  <c:v>1955</c:v>
                </c:pt>
                <c:pt idx="66">
                  <c:v>1956</c:v>
                </c:pt>
                <c:pt idx="67">
                  <c:v>1957</c:v>
                </c:pt>
                <c:pt idx="68">
                  <c:v>1958</c:v>
                </c:pt>
                <c:pt idx="69">
                  <c:v>1959</c:v>
                </c:pt>
                <c:pt idx="70">
                  <c:v>1960</c:v>
                </c:pt>
                <c:pt idx="71">
                  <c:v>1961</c:v>
                </c:pt>
                <c:pt idx="72">
                  <c:v>1962</c:v>
                </c:pt>
                <c:pt idx="73">
                  <c:v>1963</c:v>
                </c:pt>
                <c:pt idx="74">
                  <c:v>1964</c:v>
                </c:pt>
                <c:pt idx="75">
                  <c:v>1965</c:v>
                </c:pt>
                <c:pt idx="76">
                  <c:v>1966</c:v>
                </c:pt>
                <c:pt idx="77">
                  <c:v>1967</c:v>
                </c:pt>
                <c:pt idx="78">
                  <c:v>1968</c:v>
                </c:pt>
                <c:pt idx="79">
                  <c:v>1969</c:v>
                </c:pt>
                <c:pt idx="80">
                  <c:v>1970</c:v>
                </c:pt>
                <c:pt idx="81">
                  <c:v>1971</c:v>
                </c:pt>
                <c:pt idx="82">
                  <c:v>1972</c:v>
                </c:pt>
                <c:pt idx="83">
                  <c:v>1973</c:v>
                </c:pt>
                <c:pt idx="84">
                  <c:v>1974</c:v>
                </c:pt>
                <c:pt idx="85">
                  <c:v>1975</c:v>
                </c:pt>
                <c:pt idx="86">
                  <c:v>1976</c:v>
                </c:pt>
                <c:pt idx="87">
                  <c:v>1977</c:v>
                </c:pt>
                <c:pt idx="88">
                  <c:v>1978</c:v>
                </c:pt>
                <c:pt idx="89">
                  <c:v>1979</c:v>
                </c:pt>
                <c:pt idx="90">
                  <c:v>1980</c:v>
                </c:pt>
                <c:pt idx="91">
                  <c:v>1981</c:v>
                </c:pt>
                <c:pt idx="92">
                  <c:v>1982</c:v>
                </c:pt>
                <c:pt idx="93">
                  <c:v>1983</c:v>
                </c:pt>
                <c:pt idx="94">
                  <c:v>1984</c:v>
                </c:pt>
                <c:pt idx="95">
                  <c:v>1985</c:v>
                </c:pt>
                <c:pt idx="96">
                  <c:v>1986</c:v>
                </c:pt>
                <c:pt idx="97">
                  <c:v>1987</c:v>
                </c:pt>
                <c:pt idx="98">
                  <c:v>1988</c:v>
                </c:pt>
                <c:pt idx="99">
                  <c:v>1989</c:v>
                </c:pt>
                <c:pt idx="100">
                  <c:v>1990</c:v>
                </c:pt>
                <c:pt idx="101">
                  <c:v>1991</c:v>
                </c:pt>
                <c:pt idx="102">
                  <c:v>1992</c:v>
                </c:pt>
                <c:pt idx="103">
                  <c:v>1993</c:v>
                </c:pt>
                <c:pt idx="104">
                  <c:v>1994</c:v>
                </c:pt>
                <c:pt idx="105">
                  <c:v>1995</c:v>
                </c:pt>
                <c:pt idx="106">
                  <c:v>1996</c:v>
                </c:pt>
                <c:pt idx="107">
                  <c:v>1997</c:v>
                </c:pt>
                <c:pt idx="108">
                  <c:v>1998</c:v>
                </c:pt>
                <c:pt idx="109">
                  <c:v>1999</c:v>
                </c:pt>
                <c:pt idx="110">
                  <c:v>2000</c:v>
                </c:pt>
                <c:pt idx="111">
                  <c:v>2001</c:v>
                </c:pt>
                <c:pt idx="112">
                  <c:v>2002</c:v>
                </c:pt>
                <c:pt idx="113">
                  <c:v>2003</c:v>
                </c:pt>
                <c:pt idx="114">
                  <c:v>2004</c:v>
                </c:pt>
                <c:pt idx="115">
                  <c:v>2005</c:v>
                </c:pt>
                <c:pt idx="116">
                  <c:v>2006</c:v>
                </c:pt>
                <c:pt idx="117">
                  <c:v>2007</c:v>
                </c:pt>
                <c:pt idx="118">
                  <c:v>2008</c:v>
                </c:pt>
                <c:pt idx="119">
                  <c:v>2009</c:v>
                </c:pt>
              </c:numCache>
            </c:numRef>
          </c:xVal>
          <c:yVal>
            <c:numRef>
              <c:f>Data!$D$8:$D$130</c:f>
              <c:numCache>
                <c:formatCode>General</c:formatCode>
                <c:ptCount val="123"/>
                <c:pt idx="0">
                  <c:v>51.362339834968722</c:v>
                </c:pt>
                <c:pt idx="1">
                  <c:v>47.266162908554044</c:v>
                </c:pt>
                <c:pt idx="2">
                  <c:v>52.048155015552602</c:v>
                </c:pt>
                <c:pt idx="3">
                  <c:v>44.673331550321265</c:v>
                </c:pt>
                <c:pt idx="4">
                  <c:v>57.263433799441337</c:v>
                </c:pt>
                <c:pt idx="5">
                  <c:v>61.470338429243704</c:v>
                </c:pt>
                <c:pt idx="6">
                  <c:v>60.068945428973613</c:v>
                </c:pt>
                <c:pt idx="7">
                  <c:v>62.384892756389746</c:v>
                </c:pt>
                <c:pt idx="8">
                  <c:v>61.438038202283501</c:v>
                </c:pt>
                <c:pt idx="9">
                  <c:v>64.044605796465532</c:v>
                </c:pt>
                <c:pt idx="10">
                  <c:v>49.420633813161963</c:v>
                </c:pt>
                <c:pt idx="11">
                  <c:v>51.252324438093325</c:v>
                </c:pt>
                <c:pt idx="12">
                  <c:v>50.516165104586733</c:v>
                </c:pt>
                <c:pt idx="13">
                  <c:v>43.543549635726144</c:v>
                </c:pt>
                <c:pt idx="14">
                  <c:v>47.085621062162474</c:v>
                </c:pt>
                <c:pt idx="15">
                  <c:v>47.11098374931202</c:v>
                </c:pt>
                <c:pt idx="16">
                  <c:v>51.769148434637323</c:v>
                </c:pt>
                <c:pt idx="17">
                  <c:v>49.544707383141926</c:v>
                </c:pt>
                <c:pt idx="18">
                  <c:v>50.125714115545271</c:v>
                </c:pt>
                <c:pt idx="19">
                  <c:v>44.071666122663459</c:v>
                </c:pt>
                <c:pt idx="20">
                  <c:v>37.981766718947924</c:v>
                </c:pt>
                <c:pt idx="21">
                  <c:v>42.297557688034289</c:v>
                </c:pt>
                <c:pt idx="22">
                  <c:v>42.254108323403813</c:v>
                </c:pt>
                <c:pt idx="23">
                  <c:v>40.336469535178594</c:v>
                </c:pt>
                <c:pt idx="24">
                  <c:v>34.477839354011124</c:v>
                </c:pt>
                <c:pt idx="25">
                  <c:v>35.317522956253846</c:v>
                </c:pt>
                <c:pt idx="26">
                  <c:v>47.296168647185794</c:v>
                </c:pt>
                <c:pt idx="27">
                  <c:v>53.594301367803297</c:v>
                </c:pt>
                <c:pt idx="28">
                  <c:v>42.643917380036129</c:v>
                </c:pt>
                <c:pt idx="29">
                  <c:v>36.182717777000349</c:v>
                </c:pt>
                <c:pt idx="30">
                  <c:v>40.271799969806324</c:v>
                </c:pt>
                <c:pt idx="31">
                  <c:v>32.805185035155233</c:v>
                </c:pt>
                <c:pt idx="32">
                  <c:v>34.437609584562587</c:v>
                </c:pt>
                <c:pt idx="33">
                  <c:v>41.571114427079252</c:v>
                </c:pt>
                <c:pt idx="34">
                  <c:v>40.369637131498905</c:v>
                </c:pt>
                <c:pt idx="35">
                  <c:v>39.718513951958613</c:v>
                </c:pt>
                <c:pt idx="36">
                  <c:v>38.806698996624711</c:v>
                </c:pt>
                <c:pt idx="37">
                  <c:v>39.908269849996074</c:v>
                </c:pt>
                <c:pt idx="38">
                  <c:v>40.803719251192383</c:v>
                </c:pt>
                <c:pt idx="39">
                  <c:v>41.939694388986943</c:v>
                </c:pt>
                <c:pt idx="40">
                  <c:v>40.622217078338132</c:v>
                </c:pt>
                <c:pt idx="41">
                  <c:v>39.673467694254491</c:v>
                </c:pt>
                <c:pt idx="42">
                  <c:v>34.397213561589574</c:v>
                </c:pt>
                <c:pt idx="43">
                  <c:v>43.078444157493358</c:v>
                </c:pt>
                <c:pt idx="44">
                  <c:v>47.504039848734763</c:v>
                </c:pt>
                <c:pt idx="45">
                  <c:v>45.830773210878661</c:v>
                </c:pt>
                <c:pt idx="46">
                  <c:v>46.799085339133619</c:v>
                </c:pt>
                <c:pt idx="47">
                  <c:v>52.194526647405894</c:v>
                </c:pt>
                <c:pt idx="48">
                  <c:v>52.091382821392344</c:v>
                </c:pt>
                <c:pt idx="49">
                  <c:v>52.835545433126505</c:v>
                </c:pt>
                <c:pt idx="50">
                  <c:v>54.836438710493951</c:v>
                </c:pt>
                <c:pt idx="51">
                  <c:v>56.189005727564442</c:v>
                </c:pt>
                <c:pt idx="52">
                  <c:v>53.093496461624063</c:v>
                </c:pt>
                <c:pt idx="53">
                  <c:v>50.878790934612006</c:v>
                </c:pt>
                <c:pt idx="54">
                  <c:v>50.7115188969562</c:v>
                </c:pt>
                <c:pt idx="55">
                  <c:v>50.415711806091807</c:v>
                </c:pt>
                <c:pt idx="56">
                  <c:v>54.052764168212107</c:v>
                </c:pt>
                <c:pt idx="57">
                  <c:v>54.663052789035632</c:v>
                </c:pt>
                <c:pt idx="58">
                  <c:v>54.024908200592435</c:v>
                </c:pt>
                <c:pt idx="59">
                  <c:v>55.070551585120022</c:v>
                </c:pt>
                <c:pt idx="60">
                  <c:v>59.917186202379149</c:v>
                </c:pt>
                <c:pt idx="61">
                  <c:v>59.278698601377414</c:v>
                </c:pt>
                <c:pt idx="62">
                  <c:v>58.943437717178206</c:v>
                </c:pt>
                <c:pt idx="63">
                  <c:v>60.839220095317934</c:v>
                </c:pt>
                <c:pt idx="64">
                  <c:v>62.254476192033295</c:v>
                </c:pt>
                <c:pt idx="65">
                  <c:v>65.955282669615301</c:v>
                </c:pt>
                <c:pt idx="66">
                  <c:v>68.791487860313623</c:v>
                </c:pt>
                <c:pt idx="67">
                  <c:v>69.246321039590157</c:v>
                </c:pt>
                <c:pt idx="68">
                  <c:v>68.925714197841629</c:v>
                </c:pt>
                <c:pt idx="69">
                  <c:v>70.952967716251635</c:v>
                </c:pt>
                <c:pt idx="70">
                  <c:v>71.636142575431307</c:v>
                </c:pt>
                <c:pt idx="71">
                  <c:v>71.568196995915713</c:v>
                </c:pt>
                <c:pt idx="72">
                  <c:v>72.592999816749014</c:v>
                </c:pt>
                <c:pt idx="73">
                  <c:v>73.367017736755258</c:v>
                </c:pt>
                <c:pt idx="74">
                  <c:v>74.367117321477195</c:v>
                </c:pt>
                <c:pt idx="75">
                  <c:v>75.457246162303903</c:v>
                </c:pt>
                <c:pt idx="76">
                  <c:v>76.749267860909242</c:v>
                </c:pt>
                <c:pt idx="77">
                  <c:v>77.150510233920457</c:v>
                </c:pt>
                <c:pt idx="78">
                  <c:v>79.390564568524809</c:v>
                </c:pt>
                <c:pt idx="79">
                  <c:v>83.323038340611689</c:v>
                </c:pt>
                <c:pt idx="80">
                  <c:v>83.042895247403209</c:v>
                </c:pt>
                <c:pt idx="81">
                  <c:v>89.436185877159289</c:v>
                </c:pt>
                <c:pt idx="82">
                  <c:v>95.743095655616827</c:v>
                </c:pt>
                <c:pt idx="83">
                  <c:v>100.30455778467775</c:v>
                </c:pt>
                <c:pt idx="84">
                  <c:v>97.093271547117126</c:v>
                </c:pt>
                <c:pt idx="85">
                  <c:v>94.122500920650765</c:v>
                </c:pt>
                <c:pt idx="86">
                  <c:v>96.233897983317746</c:v>
                </c:pt>
                <c:pt idx="87">
                  <c:v>99.165503728450389</c:v>
                </c:pt>
                <c:pt idx="88">
                  <c:v>100.56884002199011</c:v>
                </c:pt>
                <c:pt idx="89">
                  <c:v>100</c:v>
                </c:pt>
                <c:pt idx="90">
                  <c:v>93.677209009159242</c:v>
                </c:pt>
                <c:pt idx="91">
                  <c:v>90.503876703758976</c:v>
                </c:pt>
                <c:pt idx="92">
                  <c:v>88.952770828948758</c:v>
                </c:pt>
                <c:pt idx="93">
                  <c:v>91.528301017098315</c:v>
                </c:pt>
                <c:pt idx="94">
                  <c:v>89.061595491057616</c:v>
                </c:pt>
                <c:pt idx="95">
                  <c:v>86.307251784090525</c:v>
                </c:pt>
                <c:pt idx="96">
                  <c:v>85.065639257954359</c:v>
                </c:pt>
                <c:pt idx="97">
                  <c:v>85.800117465126306</c:v>
                </c:pt>
                <c:pt idx="98">
                  <c:v>84.312854375427349</c:v>
                </c:pt>
                <c:pt idx="99">
                  <c:v>81.669450233769524</c:v>
                </c:pt>
                <c:pt idx="100">
                  <c:v>79.634988431030209</c:v>
                </c:pt>
                <c:pt idx="101">
                  <c:v>76.742074535998185</c:v>
                </c:pt>
                <c:pt idx="102">
                  <c:v>77.053819626208067</c:v>
                </c:pt>
                <c:pt idx="103">
                  <c:v>78.887880537909254</c:v>
                </c:pt>
                <c:pt idx="104">
                  <c:v>79.898871089405048</c:v>
                </c:pt>
                <c:pt idx="105">
                  <c:v>77.744309804433641</c:v>
                </c:pt>
                <c:pt idx="106">
                  <c:v>77.892859482662857</c:v>
                </c:pt>
                <c:pt idx="107">
                  <c:v>79.391464287331075</c:v>
                </c:pt>
                <c:pt idx="108">
                  <c:v>78.790605489906</c:v>
                </c:pt>
                <c:pt idx="109">
                  <c:v>78.981281308377916</c:v>
                </c:pt>
                <c:pt idx="110">
                  <c:v>78.722001047395949</c:v>
                </c:pt>
                <c:pt idx="111">
                  <c:v>76.640160699815496</c:v>
                </c:pt>
                <c:pt idx="112">
                  <c:v>76.813539497288346</c:v>
                </c:pt>
                <c:pt idx="113">
                  <c:v>76.315435159296499</c:v>
                </c:pt>
                <c:pt idx="114">
                  <c:v>80.773025788503162</c:v>
                </c:pt>
                <c:pt idx="115">
                  <c:v>82.79484771967978</c:v>
                </c:pt>
                <c:pt idx="116">
                  <c:v>82.727011372365979</c:v>
                </c:pt>
                <c:pt idx="117">
                  <c:v>83.196606760536142</c:v>
                </c:pt>
                <c:pt idx="118">
                  <c:v>81.418262767163256</c:v>
                </c:pt>
                <c:pt idx="119">
                  <c:v>84.737221920397502</c:v>
                </c:pt>
              </c:numCache>
            </c:numRef>
          </c:yVal>
          <c:smooth val="0"/>
        </c:ser>
        <c:ser>
          <c:idx val="3"/>
          <c:order val="3"/>
          <c:tx>
            <c:v>Interest Rate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Data!$C$8:$C$132</c:f>
              <c:numCache>
                <c:formatCode>General</c:formatCode>
                <c:ptCount val="125"/>
                <c:pt idx="0">
                  <c:v>1890</c:v>
                </c:pt>
                <c:pt idx="1">
                  <c:v>1891</c:v>
                </c:pt>
                <c:pt idx="2">
                  <c:v>1892</c:v>
                </c:pt>
                <c:pt idx="3">
                  <c:v>1893</c:v>
                </c:pt>
                <c:pt idx="4">
                  <c:v>1894</c:v>
                </c:pt>
                <c:pt idx="5">
                  <c:v>1895</c:v>
                </c:pt>
                <c:pt idx="6">
                  <c:v>1896</c:v>
                </c:pt>
                <c:pt idx="7">
                  <c:v>1897</c:v>
                </c:pt>
                <c:pt idx="8">
                  <c:v>1898</c:v>
                </c:pt>
                <c:pt idx="9">
                  <c:v>1899</c:v>
                </c:pt>
                <c:pt idx="10">
                  <c:v>1900</c:v>
                </c:pt>
                <c:pt idx="11">
                  <c:v>1901</c:v>
                </c:pt>
                <c:pt idx="12">
                  <c:v>1902</c:v>
                </c:pt>
                <c:pt idx="13">
                  <c:v>1903</c:v>
                </c:pt>
                <c:pt idx="14">
                  <c:v>1904</c:v>
                </c:pt>
                <c:pt idx="15">
                  <c:v>1905</c:v>
                </c:pt>
                <c:pt idx="16">
                  <c:v>1906</c:v>
                </c:pt>
                <c:pt idx="17">
                  <c:v>1907</c:v>
                </c:pt>
                <c:pt idx="18">
                  <c:v>1908</c:v>
                </c:pt>
                <c:pt idx="19">
                  <c:v>1909</c:v>
                </c:pt>
                <c:pt idx="20">
                  <c:v>1910</c:v>
                </c:pt>
                <c:pt idx="21">
                  <c:v>1911</c:v>
                </c:pt>
                <c:pt idx="22">
                  <c:v>1912</c:v>
                </c:pt>
                <c:pt idx="23">
                  <c:v>1913</c:v>
                </c:pt>
                <c:pt idx="24">
                  <c:v>1914</c:v>
                </c:pt>
                <c:pt idx="25">
                  <c:v>1915</c:v>
                </c:pt>
                <c:pt idx="26">
                  <c:v>1916</c:v>
                </c:pt>
                <c:pt idx="27">
                  <c:v>1917</c:v>
                </c:pt>
                <c:pt idx="28">
                  <c:v>1918</c:v>
                </c:pt>
                <c:pt idx="29">
                  <c:v>1919</c:v>
                </c:pt>
                <c:pt idx="30">
                  <c:v>1920</c:v>
                </c:pt>
                <c:pt idx="31">
                  <c:v>1921</c:v>
                </c:pt>
                <c:pt idx="32">
                  <c:v>1922</c:v>
                </c:pt>
                <c:pt idx="33">
                  <c:v>1923</c:v>
                </c:pt>
                <c:pt idx="34">
                  <c:v>1924</c:v>
                </c:pt>
                <c:pt idx="35">
                  <c:v>1925</c:v>
                </c:pt>
                <c:pt idx="36">
                  <c:v>1926</c:v>
                </c:pt>
                <c:pt idx="37">
                  <c:v>1927</c:v>
                </c:pt>
                <c:pt idx="38">
                  <c:v>1928</c:v>
                </c:pt>
                <c:pt idx="39">
                  <c:v>1929</c:v>
                </c:pt>
                <c:pt idx="40">
                  <c:v>1930</c:v>
                </c:pt>
                <c:pt idx="41">
                  <c:v>1931</c:v>
                </c:pt>
                <c:pt idx="42">
                  <c:v>1932</c:v>
                </c:pt>
                <c:pt idx="43">
                  <c:v>1933</c:v>
                </c:pt>
                <c:pt idx="44">
                  <c:v>1934</c:v>
                </c:pt>
                <c:pt idx="45">
                  <c:v>1935</c:v>
                </c:pt>
                <c:pt idx="46">
                  <c:v>1936</c:v>
                </c:pt>
                <c:pt idx="47">
                  <c:v>1937</c:v>
                </c:pt>
                <c:pt idx="48">
                  <c:v>1938</c:v>
                </c:pt>
                <c:pt idx="49">
                  <c:v>1939</c:v>
                </c:pt>
                <c:pt idx="50">
                  <c:v>1940</c:v>
                </c:pt>
                <c:pt idx="51">
                  <c:v>1941</c:v>
                </c:pt>
                <c:pt idx="52">
                  <c:v>1942</c:v>
                </c:pt>
                <c:pt idx="53">
                  <c:v>1943</c:v>
                </c:pt>
                <c:pt idx="54">
                  <c:v>1944</c:v>
                </c:pt>
                <c:pt idx="55">
                  <c:v>1945</c:v>
                </c:pt>
                <c:pt idx="56">
                  <c:v>1946</c:v>
                </c:pt>
                <c:pt idx="57">
                  <c:v>1947</c:v>
                </c:pt>
                <c:pt idx="58">
                  <c:v>1948</c:v>
                </c:pt>
                <c:pt idx="59">
                  <c:v>1949</c:v>
                </c:pt>
                <c:pt idx="60">
                  <c:v>1950</c:v>
                </c:pt>
                <c:pt idx="61">
                  <c:v>1951</c:v>
                </c:pt>
                <c:pt idx="62">
                  <c:v>1952</c:v>
                </c:pt>
                <c:pt idx="63">
                  <c:v>1953</c:v>
                </c:pt>
                <c:pt idx="64">
                  <c:v>1954</c:v>
                </c:pt>
                <c:pt idx="65">
                  <c:v>1955</c:v>
                </c:pt>
                <c:pt idx="66">
                  <c:v>1956</c:v>
                </c:pt>
                <c:pt idx="67">
                  <c:v>1957</c:v>
                </c:pt>
                <c:pt idx="68">
                  <c:v>1958</c:v>
                </c:pt>
                <c:pt idx="69">
                  <c:v>1959</c:v>
                </c:pt>
                <c:pt idx="70">
                  <c:v>1960</c:v>
                </c:pt>
                <c:pt idx="71">
                  <c:v>1961</c:v>
                </c:pt>
                <c:pt idx="72">
                  <c:v>1962</c:v>
                </c:pt>
                <c:pt idx="73">
                  <c:v>1963</c:v>
                </c:pt>
                <c:pt idx="74">
                  <c:v>1964</c:v>
                </c:pt>
                <c:pt idx="75">
                  <c:v>1965</c:v>
                </c:pt>
                <c:pt idx="76">
                  <c:v>1966</c:v>
                </c:pt>
                <c:pt idx="77">
                  <c:v>1967</c:v>
                </c:pt>
                <c:pt idx="78">
                  <c:v>1968</c:v>
                </c:pt>
                <c:pt idx="79">
                  <c:v>1969</c:v>
                </c:pt>
                <c:pt idx="80">
                  <c:v>1970</c:v>
                </c:pt>
                <c:pt idx="81">
                  <c:v>1971</c:v>
                </c:pt>
                <c:pt idx="82">
                  <c:v>1972</c:v>
                </c:pt>
                <c:pt idx="83">
                  <c:v>1973</c:v>
                </c:pt>
                <c:pt idx="84">
                  <c:v>1974</c:v>
                </c:pt>
                <c:pt idx="85">
                  <c:v>1975</c:v>
                </c:pt>
                <c:pt idx="86">
                  <c:v>1976</c:v>
                </c:pt>
                <c:pt idx="87">
                  <c:v>1977</c:v>
                </c:pt>
                <c:pt idx="88">
                  <c:v>1978</c:v>
                </c:pt>
                <c:pt idx="89">
                  <c:v>1979</c:v>
                </c:pt>
                <c:pt idx="90">
                  <c:v>1980</c:v>
                </c:pt>
                <c:pt idx="91">
                  <c:v>1981</c:v>
                </c:pt>
                <c:pt idx="92">
                  <c:v>1982</c:v>
                </c:pt>
                <c:pt idx="93">
                  <c:v>1983</c:v>
                </c:pt>
                <c:pt idx="94">
                  <c:v>1984</c:v>
                </c:pt>
                <c:pt idx="95">
                  <c:v>1985</c:v>
                </c:pt>
                <c:pt idx="96">
                  <c:v>1986</c:v>
                </c:pt>
                <c:pt idx="97">
                  <c:v>1987</c:v>
                </c:pt>
                <c:pt idx="98">
                  <c:v>1988</c:v>
                </c:pt>
                <c:pt idx="99">
                  <c:v>1989</c:v>
                </c:pt>
                <c:pt idx="100">
                  <c:v>1990</c:v>
                </c:pt>
                <c:pt idx="101">
                  <c:v>1991</c:v>
                </c:pt>
                <c:pt idx="102">
                  <c:v>1992</c:v>
                </c:pt>
                <c:pt idx="103">
                  <c:v>1993</c:v>
                </c:pt>
                <c:pt idx="104">
                  <c:v>1994</c:v>
                </c:pt>
                <c:pt idx="105">
                  <c:v>1995</c:v>
                </c:pt>
                <c:pt idx="106">
                  <c:v>1996</c:v>
                </c:pt>
                <c:pt idx="107">
                  <c:v>1997</c:v>
                </c:pt>
                <c:pt idx="108">
                  <c:v>1998</c:v>
                </c:pt>
                <c:pt idx="109">
                  <c:v>1999</c:v>
                </c:pt>
                <c:pt idx="110">
                  <c:v>2000</c:v>
                </c:pt>
                <c:pt idx="111">
                  <c:v>2001</c:v>
                </c:pt>
                <c:pt idx="112">
                  <c:v>2002</c:v>
                </c:pt>
                <c:pt idx="113">
                  <c:v>2003</c:v>
                </c:pt>
                <c:pt idx="114">
                  <c:v>2004</c:v>
                </c:pt>
                <c:pt idx="115">
                  <c:v>2005</c:v>
                </c:pt>
                <c:pt idx="116">
                  <c:v>2006</c:v>
                </c:pt>
                <c:pt idx="117">
                  <c:v>2007</c:v>
                </c:pt>
                <c:pt idx="118">
                  <c:v>2008</c:v>
                </c:pt>
                <c:pt idx="119">
                  <c:v>2009</c:v>
                </c:pt>
              </c:numCache>
            </c:numRef>
          </c:xVal>
          <c:yVal>
            <c:numRef>
              <c:f>Data!$F$8:$F$132</c:f>
              <c:numCache>
                <c:formatCode>General</c:formatCode>
                <c:ptCount val="125"/>
                <c:pt idx="0">
                  <c:v>3.42</c:v>
                </c:pt>
                <c:pt idx="1">
                  <c:v>3.62</c:v>
                </c:pt>
                <c:pt idx="2">
                  <c:v>3.6</c:v>
                </c:pt>
                <c:pt idx="3">
                  <c:v>3.75</c:v>
                </c:pt>
                <c:pt idx="4">
                  <c:v>3.7</c:v>
                </c:pt>
                <c:pt idx="5">
                  <c:v>3.46</c:v>
                </c:pt>
                <c:pt idx="6">
                  <c:v>3.6</c:v>
                </c:pt>
                <c:pt idx="7">
                  <c:v>3.4</c:v>
                </c:pt>
                <c:pt idx="8">
                  <c:v>3.3499999999999988</c:v>
                </c:pt>
                <c:pt idx="9">
                  <c:v>3.1</c:v>
                </c:pt>
                <c:pt idx="10">
                  <c:v>3.15</c:v>
                </c:pt>
                <c:pt idx="11">
                  <c:v>3.1</c:v>
                </c:pt>
                <c:pt idx="12">
                  <c:v>3.18</c:v>
                </c:pt>
                <c:pt idx="13">
                  <c:v>3.3</c:v>
                </c:pt>
                <c:pt idx="14">
                  <c:v>3.4</c:v>
                </c:pt>
                <c:pt idx="15">
                  <c:v>3.48</c:v>
                </c:pt>
                <c:pt idx="16">
                  <c:v>3.4299999999999997</c:v>
                </c:pt>
                <c:pt idx="17">
                  <c:v>3.67</c:v>
                </c:pt>
                <c:pt idx="18">
                  <c:v>3.8699999999999997</c:v>
                </c:pt>
                <c:pt idx="19">
                  <c:v>3.7600000000000002</c:v>
                </c:pt>
                <c:pt idx="20">
                  <c:v>3.9099999999999997</c:v>
                </c:pt>
                <c:pt idx="21">
                  <c:v>3.98</c:v>
                </c:pt>
                <c:pt idx="22">
                  <c:v>4.01</c:v>
                </c:pt>
                <c:pt idx="23">
                  <c:v>4.45</c:v>
                </c:pt>
                <c:pt idx="24">
                  <c:v>4.1599999999999975</c:v>
                </c:pt>
                <c:pt idx="25">
                  <c:v>4.24</c:v>
                </c:pt>
                <c:pt idx="26">
                  <c:v>4.05</c:v>
                </c:pt>
                <c:pt idx="27">
                  <c:v>4.2300000000000004</c:v>
                </c:pt>
                <c:pt idx="28">
                  <c:v>4.57</c:v>
                </c:pt>
                <c:pt idx="29">
                  <c:v>4.5</c:v>
                </c:pt>
                <c:pt idx="30">
                  <c:v>4.9700000000000024</c:v>
                </c:pt>
                <c:pt idx="31">
                  <c:v>5.09</c:v>
                </c:pt>
                <c:pt idx="32">
                  <c:v>4.3</c:v>
                </c:pt>
                <c:pt idx="33">
                  <c:v>4.3599999999999985</c:v>
                </c:pt>
                <c:pt idx="34">
                  <c:v>4.0599999999999996</c:v>
                </c:pt>
                <c:pt idx="35">
                  <c:v>3.86</c:v>
                </c:pt>
                <c:pt idx="36">
                  <c:v>3.68</c:v>
                </c:pt>
                <c:pt idx="37">
                  <c:v>3.34</c:v>
                </c:pt>
                <c:pt idx="38">
                  <c:v>3.3299999999999987</c:v>
                </c:pt>
                <c:pt idx="39">
                  <c:v>3.6</c:v>
                </c:pt>
                <c:pt idx="40">
                  <c:v>3.29</c:v>
                </c:pt>
                <c:pt idx="41">
                  <c:v>3.34</c:v>
                </c:pt>
                <c:pt idx="42">
                  <c:v>3.68</c:v>
                </c:pt>
                <c:pt idx="43">
                  <c:v>3.3099999999999987</c:v>
                </c:pt>
                <c:pt idx="44">
                  <c:v>3.12</c:v>
                </c:pt>
                <c:pt idx="45">
                  <c:v>2.79</c:v>
                </c:pt>
                <c:pt idx="46">
                  <c:v>2.65</c:v>
                </c:pt>
                <c:pt idx="47">
                  <c:v>2.68</c:v>
                </c:pt>
                <c:pt idx="48">
                  <c:v>2.56</c:v>
                </c:pt>
                <c:pt idx="49">
                  <c:v>2.36</c:v>
                </c:pt>
                <c:pt idx="50">
                  <c:v>2.21</c:v>
                </c:pt>
                <c:pt idx="51">
                  <c:v>1.9500000000000017</c:v>
                </c:pt>
                <c:pt idx="52">
                  <c:v>2.46</c:v>
                </c:pt>
                <c:pt idx="53">
                  <c:v>2.4699999999999998</c:v>
                </c:pt>
                <c:pt idx="54">
                  <c:v>2.48</c:v>
                </c:pt>
                <c:pt idx="55">
                  <c:v>2.3699999999999997</c:v>
                </c:pt>
                <c:pt idx="56">
                  <c:v>2.19</c:v>
                </c:pt>
                <c:pt idx="57">
                  <c:v>2.25</c:v>
                </c:pt>
                <c:pt idx="58">
                  <c:v>2.44</c:v>
                </c:pt>
                <c:pt idx="59">
                  <c:v>2.3099999999999987</c:v>
                </c:pt>
                <c:pt idx="60">
                  <c:v>2.3199999999999967</c:v>
                </c:pt>
                <c:pt idx="61">
                  <c:v>2.57</c:v>
                </c:pt>
                <c:pt idx="62">
                  <c:v>2.68</c:v>
                </c:pt>
                <c:pt idx="63">
                  <c:v>2.8299999999999987</c:v>
                </c:pt>
                <c:pt idx="64">
                  <c:v>2.48</c:v>
                </c:pt>
                <c:pt idx="65">
                  <c:v>2.61</c:v>
                </c:pt>
                <c:pt idx="66">
                  <c:v>2.9</c:v>
                </c:pt>
                <c:pt idx="67">
                  <c:v>3.46</c:v>
                </c:pt>
                <c:pt idx="68">
                  <c:v>3.09</c:v>
                </c:pt>
                <c:pt idx="69">
                  <c:v>4.0199999999999996</c:v>
                </c:pt>
                <c:pt idx="70">
                  <c:v>4.72</c:v>
                </c:pt>
                <c:pt idx="71">
                  <c:v>3.84</c:v>
                </c:pt>
                <c:pt idx="72">
                  <c:v>4.08</c:v>
                </c:pt>
                <c:pt idx="73">
                  <c:v>3.8299999999999987</c:v>
                </c:pt>
                <c:pt idx="74">
                  <c:v>4.17</c:v>
                </c:pt>
                <c:pt idx="75">
                  <c:v>4.1899999999999995</c:v>
                </c:pt>
                <c:pt idx="76">
                  <c:v>4.6099999999999985</c:v>
                </c:pt>
                <c:pt idx="77">
                  <c:v>4.58</c:v>
                </c:pt>
                <c:pt idx="78">
                  <c:v>5.53</c:v>
                </c:pt>
                <c:pt idx="79">
                  <c:v>6.04</c:v>
                </c:pt>
                <c:pt idx="80">
                  <c:v>7.79</c:v>
                </c:pt>
                <c:pt idx="81">
                  <c:v>6.24</c:v>
                </c:pt>
                <c:pt idx="82">
                  <c:v>5.95</c:v>
                </c:pt>
                <c:pt idx="83">
                  <c:v>6.46</c:v>
                </c:pt>
                <c:pt idx="84">
                  <c:v>6.99</c:v>
                </c:pt>
                <c:pt idx="85">
                  <c:v>7.5</c:v>
                </c:pt>
                <c:pt idx="86">
                  <c:v>7.74</c:v>
                </c:pt>
                <c:pt idx="87">
                  <c:v>7.21</c:v>
                </c:pt>
                <c:pt idx="88">
                  <c:v>7.96</c:v>
                </c:pt>
                <c:pt idx="89">
                  <c:v>9.1</c:v>
                </c:pt>
                <c:pt idx="90">
                  <c:v>10.8</c:v>
                </c:pt>
                <c:pt idx="91">
                  <c:v>12.57</c:v>
                </c:pt>
                <c:pt idx="92">
                  <c:v>14.59</c:v>
                </c:pt>
                <c:pt idx="93">
                  <c:v>10.46</c:v>
                </c:pt>
                <c:pt idx="94">
                  <c:v>11.67</c:v>
                </c:pt>
                <c:pt idx="95">
                  <c:v>11.38</c:v>
                </c:pt>
                <c:pt idx="96">
                  <c:v>9.19</c:v>
                </c:pt>
                <c:pt idx="97">
                  <c:v>7.08</c:v>
                </c:pt>
                <c:pt idx="98">
                  <c:v>8.67</c:v>
                </c:pt>
                <c:pt idx="99">
                  <c:v>9.09</c:v>
                </c:pt>
                <c:pt idx="100">
                  <c:v>8.2100000000000009</c:v>
                </c:pt>
                <c:pt idx="101">
                  <c:v>8.09</c:v>
                </c:pt>
                <c:pt idx="102">
                  <c:v>7.03</c:v>
                </c:pt>
                <c:pt idx="103">
                  <c:v>6.6</c:v>
                </c:pt>
                <c:pt idx="104">
                  <c:v>5.75</c:v>
                </c:pt>
                <c:pt idx="105">
                  <c:v>7.78</c:v>
                </c:pt>
                <c:pt idx="106">
                  <c:v>5.6499999999999995</c:v>
                </c:pt>
                <c:pt idx="107">
                  <c:v>6.58</c:v>
                </c:pt>
                <c:pt idx="108">
                  <c:v>5.54</c:v>
                </c:pt>
                <c:pt idx="109">
                  <c:v>4.72</c:v>
                </c:pt>
                <c:pt idx="110">
                  <c:v>6.6599999999999975</c:v>
                </c:pt>
                <c:pt idx="111">
                  <c:v>5.1599999999999975</c:v>
                </c:pt>
                <c:pt idx="112">
                  <c:v>5.04</c:v>
                </c:pt>
                <c:pt idx="113">
                  <c:v>4.05</c:v>
                </c:pt>
                <c:pt idx="114">
                  <c:v>4.1499999999999995</c:v>
                </c:pt>
                <c:pt idx="115">
                  <c:v>4.22</c:v>
                </c:pt>
                <c:pt idx="116">
                  <c:v>4.42</c:v>
                </c:pt>
                <c:pt idx="117">
                  <c:v>4.76</c:v>
                </c:pt>
                <c:pt idx="118">
                  <c:v>3.74</c:v>
                </c:pt>
                <c:pt idx="119">
                  <c:v>2.52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32864"/>
        <c:axId val="73734784"/>
      </c:scatterChart>
      <c:scatterChart>
        <c:scatterStyle val="lineMarker"/>
        <c:varyColors val="0"/>
        <c:ser>
          <c:idx val="2"/>
          <c:order val="2"/>
          <c:tx>
            <c:v>Population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Data!$C$8:$C$130</c:f>
              <c:numCache>
                <c:formatCode>General</c:formatCode>
                <c:ptCount val="123"/>
                <c:pt idx="0">
                  <c:v>1890</c:v>
                </c:pt>
                <c:pt idx="1">
                  <c:v>1891</c:v>
                </c:pt>
                <c:pt idx="2">
                  <c:v>1892</c:v>
                </c:pt>
                <c:pt idx="3">
                  <c:v>1893</c:v>
                </c:pt>
                <c:pt idx="4">
                  <c:v>1894</c:v>
                </c:pt>
                <c:pt idx="5">
                  <c:v>1895</c:v>
                </c:pt>
                <c:pt idx="6">
                  <c:v>1896</c:v>
                </c:pt>
                <c:pt idx="7">
                  <c:v>1897</c:v>
                </c:pt>
                <c:pt idx="8">
                  <c:v>1898</c:v>
                </c:pt>
                <c:pt idx="9">
                  <c:v>1899</c:v>
                </c:pt>
                <c:pt idx="10">
                  <c:v>1900</c:v>
                </c:pt>
                <c:pt idx="11">
                  <c:v>1901</c:v>
                </c:pt>
                <c:pt idx="12">
                  <c:v>1902</c:v>
                </c:pt>
                <c:pt idx="13">
                  <c:v>1903</c:v>
                </c:pt>
                <c:pt idx="14">
                  <c:v>1904</c:v>
                </c:pt>
                <c:pt idx="15">
                  <c:v>1905</c:v>
                </c:pt>
                <c:pt idx="16">
                  <c:v>1906</c:v>
                </c:pt>
                <c:pt idx="17">
                  <c:v>1907</c:v>
                </c:pt>
                <c:pt idx="18">
                  <c:v>1908</c:v>
                </c:pt>
                <c:pt idx="19">
                  <c:v>1909</c:v>
                </c:pt>
                <c:pt idx="20">
                  <c:v>1910</c:v>
                </c:pt>
                <c:pt idx="21">
                  <c:v>1911</c:v>
                </c:pt>
                <c:pt idx="22">
                  <c:v>1912</c:v>
                </c:pt>
                <c:pt idx="23">
                  <c:v>1913</c:v>
                </c:pt>
                <c:pt idx="24">
                  <c:v>1914</c:v>
                </c:pt>
                <c:pt idx="25">
                  <c:v>1915</c:v>
                </c:pt>
                <c:pt idx="26">
                  <c:v>1916</c:v>
                </c:pt>
                <c:pt idx="27">
                  <c:v>1917</c:v>
                </c:pt>
                <c:pt idx="28">
                  <c:v>1918</c:v>
                </c:pt>
                <c:pt idx="29">
                  <c:v>1919</c:v>
                </c:pt>
                <c:pt idx="30">
                  <c:v>1920</c:v>
                </c:pt>
                <c:pt idx="31">
                  <c:v>1921</c:v>
                </c:pt>
                <c:pt idx="32">
                  <c:v>1922</c:v>
                </c:pt>
                <c:pt idx="33">
                  <c:v>1923</c:v>
                </c:pt>
                <c:pt idx="34">
                  <c:v>1924</c:v>
                </c:pt>
                <c:pt idx="35">
                  <c:v>1925</c:v>
                </c:pt>
                <c:pt idx="36">
                  <c:v>1926</c:v>
                </c:pt>
                <c:pt idx="37">
                  <c:v>1927</c:v>
                </c:pt>
                <c:pt idx="38">
                  <c:v>1928</c:v>
                </c:pt>
                <c:pt idx="39">
                  <c:v>1929</c:v>
                </c:pt>
                <c:pt idx="40">
                  <c:v>1930</c:v>
                </c:pt>
                <c:pt idx="41">
                  <c:v>1931</c:v>
                </c:pt>
                <c:pt idx="42">
                  <c:v>1932</c:v>
                </c:pt>
                <c:pt idx="43">
                  <c:v>1933</c:v>
                </c:pt>
                <c:pt idx="44">
                  <c:v>1934</c:v>
                </c:pt>
                <c:pt idx="45">
                  <c:v>1935</c:v>
                </c:pt>
                <c:pt idx="46">
                  <c:v>1936</c:v>
                </c:pt>
                <c:pt idx="47">
                  <c:v>1937</c:v>
                </c:pt>
                <c:pt idx="48">
                  <c:v>1938</c:v>
                </c:pt>
                <c:pt idx="49">
                  <c:v>1939</c:v>
                </c:pt>
                <c:pt idx="50">
                  <c:v>1940</c:v>
                </c:pt>
                <c:pt idx="51">
                  <c:v>1941</c:v>
                </c:pt>
                <c:pt idx="52">
                  <c:v>1942</c:v>
                </c:pt>
                <c:pt idx="53">
                  <c:v>1943</c:v>
                </c:pt>
                <c:pt idx="54">
                  <c:v>1944</c:v>
                </c:pt>
                <c:pt idx="55">
                  <c:v>1945</c:v>
                </c:pt>
                <c:pt idx="56">
                  <c:v>1946</c:v>
                </c:pt>
                <c:pt idx="57">
                  <c:v>1947</c:v>
                </c:pt>
                <c:pt idx="58">
                  <c:v>1948</c:v>
                </c:pt>
                <c:pt idx="59">
                  <c:v>1949</c:v>
                </c:pt>
                <c:pt idx="60">
                  <c:v>1950</c:v>
                </c:pt>
                <c:pt idx="61">
                  <c:v>1951</c:v>
                </c:pt>
                <c:pt idx="62">
                  <c:v>1952</c:v>
                </c:pt>
                <c:pt idx="63">
                  <c:v>1953</c:v>
                </c:pt>
                <c:pt idx="64">
                  <c:v>1954</c:v>
                </c:pt>
                <c:pt idx="65">
                  <c:v>1955</c:v>
                </c:pt>
                <c:pt idx="66">
                  <c:v>1956</c:v>
                </c:pt>
                <c:pt idx="67">
                  <c:v>1957</c:v>
                </c:pt>
                <c:pt idx="68">
                  <c:v>1958</c:v>
                </c:pt>
                <c:pt idx="69">
                  <c:v>1959</c:v>
                </c:pt>
                <c:pt idx="70">
                  <c:v>1960</c:v>
                </c:pt>
                <c:pt idx="71">
                  <c:v>1961</c:v>
                </c:pt>
                <c:pt idx="72">
                  <c:v>1962</c:v>
                </c:pt>
                <c:pt idx="73">
                  <c:v>1963</c:v>
                </c:pt>
                <c:pt idx="74">
                  <c:v>1964</c:v>
                </c:pt>
                <c:pt idx="75">
                  <c:v>1965</c:v>
                </c:pt>
                <c:pt idx="76">
                  <c:v>1966</c:v>
                </c:pt>
                <c:pt idx="77">
                  <c:v>1967</c:v>
                </c:pt>
                <c:pt idx="78">
                  <c:v>1968</c:v>
                </c:pt>
                <c:pt idx="79">
                  <c:v>1969</c:v>
                </c:pt>
                <c:pt idx="80">
                  <c:v>1970</c:v>
                </c:pt>
                <c:pt idx="81">
                  <c:v>1971</c:v>
                </c:pt>
                <c:pt idx="82">
                  <c:v>1972</c:v>
                </c:pt>
                <c:pt idx="83">
                  <c:v>1973</c:v>
                </c:pt>
                <c:pt idx="84">
                  <c:v>1974</c:v>
                </c:pt>
                <c:pt idx="85">
                  <c:v>1975</c:v>
                </c:pt>
                <c:pt idx="86">
                  <c:v>1976</c:v>
                </c:pt>
                <c:pt idx="87">
                  <c:v>1977</c:v>
                </c:pt>
                <c:pt idx="88">
                  <c:v>1978</c:v>
                </c:pt>
                <c:pt idx="89">
                  <c:v>1979</c:v>
                </c:pt>
                <c:pt idx="90">
                  <c:v>1980</c:v>
                </c:pt>
                <c:pt idx="91">
                  <c:v>1981</c:v>
                </c:pt>
                <c:pt idx="92">
                  <c:v>1982</c:v>
                </c:pt>
                <c:pt idx="93">
                  <c:v>1983</c:v>
                </c:pt>
                <c:pt idx="94">
                  <c:v>1984</c:v>
                </c:pt>
                <c:pt idx="95">
                  <c:v>1985</c:v>
                </c:pt>
                <c:pt idx="96">
                  <c:v>1986</c:v>
                </c:pt>
                <c:pt idx="97">
                  <c:v>1987</c:v>
                </c:pt>
                <c:pt idx="98">
                  <c:v>1988</c:v>
                </c:pt>
                <c:pt idx="99">
                  <c:v>1989</c:v>
                </c:pt>
                <c:pt idx="100">
                  <c:v>1990</c:v>
                </c:pt>
                <c:pt idx="101">
                  <c:v>1991</c:v>
                </c:pt>
                <c:pt idx="102">
                  <c:v>1992</c:v>
                </c:pt>
                <c:pt idx="103">
                  <c:v>1993</c:v>
                </c:pt>
                <c:pt idx="104">
                  <c:v>1994</c:v>
                </c:pt>
                <c:pt idx="105">
                  <c:v>1995</c:v>
                </c:pt>
                <c:pt idx="106">
                  <c:v>1996</c:v>
                </c:pt>
                <c:pt idx="107">
                  <c:v>1997</c:v>
                </c:pt>
                <c:pt idx="108">
                  <c:v>1998</c:v>
                </c:pt>
                <c:pt idx="109">
                  <c:v>1999</c:v>
                </c:pt>
                <c:pt idx="110">
                  <c:v>2000</c:v>
                </c:pt>
                <c:pt idx="111">
                  <c:v>2001</c:v>
                </c:pt>
                <c:pt idx="112">
                  <c:v>2002</c:v>
                </c:pt>
                <c:pt idx="113">
                  <c:v>2003</c:v>
                </c:pt>
                <c:pt idx="114">
                  <c:v>2004</c:v>
                </c:pt>
                <c:pt idx="115">
                  <c:v>2005</c:v>
                </c:pt>
                <c:pt idx="116">
                  <c:v>2006</c:v>
                </c:pt>
                <c:pt idx="117">
                  <c:v>2007</c:v>
                </c:pt>
                <c:pt idx="118">
                  <c:v>2008</c:v>
                </c:pt>
                <c:pt idx="119">
                  <c:v>2009</c:v>
                </c:pt>
              </c:numCache>
            </c:numRef>
          </c:xVal>
          <c:yVal>
            <c:numRef>
              <c:f>Data!$E$8:$E$130</c:f>
              <c:numCache>
                <c:formatCode>General</c:formatCode>
                <c:ptCount val="123"/>
                <c:pt idx="0">
                  <c:v>63.056000000000004</c:v>
                </c:pt>
                <c:pt idx="1">
                  <c:v>64.361000000000004</c:v>
                </c:pt>
                <c:pt idx="2">
                  <c:v>65.665999999999983</c:v>
                </c:pt>
                <c:pt idx="3">
                  <c:v>66.97</c:v>
                </c:pt>
                <c:pt idx="4">
                  <c:v>68.274999999999991</c:v>
                </c:pt>
                <c:pt idx="5">
                  <c:v>69.58</c:v>
                </c:pt>
                <c:pt idx="6">
                  <c:v>70.884999999999991</c:v>
                </c:pt>
                <c:pt idx="7">
                  <c:v>72.188999999999979</c:v>
                </c:pt>
                <c:pt idx="8">
                  <c:v>73.494000000000113</c:v>
                </c:pt>
                <c:pt idx="9">
                  <c:v>74.799000000000007</c:v>
                </c:pt>
                <c:pt idx="10">
                  <c:v>76.093999999999994</c:v>
                </c:pt>
                <c:pt idx="11">
                  <c:v>77.584000000000003</c:v>
                </c:pt>
                <c:pt idx="12">
                  <c:v>79.162999999999982</c:v>
                </c:pt>
                <c:pt idx="13">
                  <c:v>80.631999999999991</c:v>
                </c:pt>
                <c:pt idx="14">
                  <c:v>82.165999999999983</c:v>
                </c:pt>
                <c:pt idx="15">
                  <c:v>83.822000000000003</c:v>
                </c:pt>
                <c:pt idx="16">
                  <c:v>85.45</c:v>
                </c:pt>
                <c:pt idx="17">
                  <c:v>87.007999999999996</c:v>
                </c:pt>
                <c:pt idx="18">
                  <c:v>88.710000000000022</c:v>
                </c:pt>
                <c:pt idx="19">
                  <c:v>90.490000000000023</c:v>
                </c:pt>
                <c:pt idx="20">
                  <c:v>92.406999999999996</c:v>
                </c:pt>
                <c:pt idx="21">
                  <c:v>93.863</c:v>
                </c:pt>
                <c:pt idx="22">
                  <c:v>95.334999999999994</c:v>
                </c:pt>
                <c:pt idx="23">
                  <c:v>97.224999999999994</c:v>
                </c:pt>
                <c:pt idx="24">
                  <c:v>99.111000000000004</c:v>
                </c:pt>
                <c:pt idx="25">
                  <c:v>100.54600000000002</c:v>
                </c:pt>
                <c:pt idx="26">
                  <c:v>101.96100000000011</c:v>
                </c:pt>
                <c:pt idx="27">
                  <c:v>103.268</c:v>
                </c:pt>
                <c:pt idx="28">
                  <c:v>103.208</c:v>
                </c:pt>
                <c:pt idx="29">
                  <c:v>104.51400000000002</c:v>
                </c:pt>
                <c:pt idx="30">
                  <c:v>106.54100000000011</c:v>
                </c:pt>
                <c:pt idx="31">
                  <c:v>108.538</c:v>
                </c:pt>
                <c:pt idx="32">
                  <c:v>110.04900000000002</c:v>
                </c:pt>
                <c:pt idx="33">
                  <c:v>111.94700000000013</c:v>
                </c:pt>
                <c:pt idx="34">
                  <c:v>114.10899999999998</c:v>
                </c:pt>
                <c:pt idx="35">
                  <c:v>115.82899999999998</c:v>
                </c:pt>
                <c:pt idx="36">
                  <c:v>117.39700000000002</c:v>
                </c:pt>
                <c:pt idx="37">
                  <c:v>119.035</c:v>
                </c:pt>
                <c:pt idx="38">
                  <c:v>120.509</c:v>
                </c:pt>
                <c:pt idx="39">
                  <c:v>121.87799999999999</c:v>
                </c:pt>
                <c:pt idx="40">
                  <c:v>123.18799999999999</c:v>
                </c:pt>
                <c:pt idx="41">
                  <c:v>124.149</c:v>
                </c:pt>
                <c:pt idx="42">
                  <c:v>124.94900000000011</c:v>
                </c:pt>
                <c:pt idx="43">
                  <c:v>125.69</c:v>
                </c:pt>
                <c:pt idx="44">
                  <c:v>126.485</c:v>
                </c:pt>
                <c:pt idx="45">
                  <c:v>127.36199999999999</c:v>
                </c:pt>
                <c:pt idx="46">
                  <c:v>128.18100000000001</c:v>
                </c:pt>
                <c:pt idx="47">
                  <c:v>128.96100000000001</c:v>
                </c:pt>
                <c:pt idx="48">
                  <c:v>129.96900000000002</c:v>
                </c:pt>
                <c:pt idx="49">
                  <c:v>131.02800000000022</c:v>
                </c:pt>
                <c:pt idx="50">
                  <c:v>132.12200000000001</c:v>
                </c:pt>
                <c:pt idx="51">
                  <c:v>133.40200000000004</c:v>
                </c:pt>
                <c:pt idx="52">
                  <c:v>134.86000000000001</c:v>
                </c:pt>
                <c:pt idx="53">
                  <c:v>136.739</c:v>
                </c:pt>
                <c:pt idx="54">
                  <c:v>138.39700000000022</c:v>
                </c:pt>
                <c:pt idx="55">
                  <c:v>139.92800000000022</c:v>
                </c:pt>
                <c:pt idx="56">
                  <c:v>141.38900000000001</c:v>
                </c:pt>
                <c:pt idx="57">
                  <c:v>144.126</c:v>
                </c:pt>
                <c:pt idx="58">
                  <c:v>146.631</c:v>
                </c:pt>
                <c:pt idx="59">
                  <c:v>149.18800000000007</c:v>
                </c:pt>
                <c:pt idx="60">
                  <c:v>151.684</c:v>
                </c:pt>
                <c:pt idx="61">
                  <c:v>154.28700000000001</c:v>
                </c:pt>
                <c:pt idx="62">
                  <c:v>156.95400000000001</c:v>
                </c:pt>
                <c:pt idx="63">
                  <c:v>159.565</c:v>
                </c:pt>
                <c:pt idx="64">
                  <c:v>162.39100000000022</c:v>
                </c:pt>
                <c:pt idx="65">
                  <c:v>165.27499999999998</c:v>
                </c:pt>
                <c:pt idx="66">
                  <c:v>168.221</c:v>
                </c:pt>
                <c:pt idx="67">
                  <c:v>171.27399999999992</c:v>
                </c:pt>
                <c:pt idx="68">
                  <c:v>174.14099999999999</c:v>
                </c:pt>
                <c:pt idx="69">
                  <c:v>177.13</c:v>
                </c:pt>
                <c:pt idx="70">
                  <c:v>180.76</c:v>
                </c:pt>
                <c:pt idx="71">
                  <c:v>183.74199999999999</c:v>
                </c:pt>
                <c:pt idx="72">
                  <c:v>186.59</c:v>
                </c:pt>
                <c:pt idx="73">
                  <c:v>189.3</c:v>
                </c:pt>
                <c:pt idx="74">
                  <c:v>191.92700000000022</c:v>
                </c:pt>
                <c:pt idx="75">
                  <c:v>194.34700000000001</c:v>
                </c:pt>
                <c:pt idx="76">
                  <c:v>196.59900000000002</c:v>
                </c:pt>
                <c:pt idx="77">
                  <c:v>198.75200000000001</c:v>
                </c:pt>
                <c:pt idx="78">
                  <c:v>200.74499999999998</c:v>
                </c:pt>
                <c:pt idx="79">
                  <c:v>202.73599999999999</c:v>
                </c:pt>
                <c:pt idx="80">
                  <c:v>205.089</c:v>
                </c:pt>
                <c:pt idx="81">
                  <c:v>207.69200000000001</c:v>
                </c:pt>
                <c:pt idx="82">
                  <c:v>209.92400000000001</c:v>
                </c:pt>
                <c:pt idx="83">
                  <c:v>211.93900000000002</c:v>
                </c:pt>
                <c:pt idx="84">
                  <c:v>213.89800000000022</c:v>
                </c:pt>
                <c:pt idx="85">
                  <c:v>215.98100000000022</c:v>
                </c:pt>
                <c:pt idx="86">
                  <c:v>218.08600000000001</c:v>
                </c:pt>
                <c:pt idx="87">
                  <c:v>220.28900000000002</c:v>
                </c:pt>
                <c:pt idx="88">
                  <c:v>222.62900000000002</c:v>
                </c:pt>
                <c:pt idx="89">
                  <c:v>225.10599999999999</c:v>
                </c:pt>
                <c:pt idx="90">
                  <c:v>227.726</c:v>
                </c:pt>
                <c:pt idx="91">
                  <c:v>230.00800000000001</c:v>
                </c:pt>
                <c:pt idx="92">
                  <c:v>232.21799999999999</c:v>
                </c:pt>
                <c:pt idx="93">
                  <c:v>234.333</c:v>
                </c:pt>
                <c:pt idx="94">
                  <c:v>236.39400000000001</c:v>
                </c:pt>
                <c:pt idx="95">
                  <c:v>238.506</c:v>
                </c:pt>
                <c:pt idx="96">
                  <c:v>240.68300000000002</c:v>
                </c:pt>
                <c:pt idx="97">
                  <c:v>242.84300000000002</c:v>
                </c:pt>
                <c:pt idx="98">
                  <c:v>245.06100000000001</c:v>
                </c:pt>
                <c:pt idx="99">
                  <c:v>247.38700000000023</c:v>
                </c:pt>
                <c:pt idx="100">
                  <c:v>250.18100000000001</c:v>
                </c:pt>
                <c:pt idx="101">
                  <c:v>253.53</c:v>
                </c:pt>
                <c:pt idx="102">
                  <c:v>256.92200000000003</c:v>
                </c:pt>
                <c:pt idx="103">
                  <c:v>260.28199999999919</c:v>
                </c:pt>
                <c:pt idx="104">
                  <c:v>263.45499999999993</c:v>
                </c:pt>
                <c:pt idx="105">
                  <c:v>266.58799999999957</c:v>
                </c:pt>
                <c:pt idx="106">
                  <c:v>269.714</c:v>
                </c:pt>
                <c:pt idx="107">
                  <c:v>272.95800000000003</c:v>
                </c:pt>
                <c:pt idx="108">
                  <c:v>276.15400000000045</c:v>
                </c:pt>
                <c:pt idx="109">
                  <c:v>279.32799999999969</c:v>
                </c:pt>
                <c:pt idx="110">
                  <c:v>282.4249999999995</c:v>
                </c:pt>
                <c:pt idx="111">
                  <c:v>285.358</c:v>
                </c:pt>
                <c:pt idx="112">
                  <c:v>288.24</c:v>
                </c:pt>
                <c:pt idx="113">
                  <c:v>291.08499999999964</c:v>
                </c:pt>
                <c:pt idx="114">
                  <c:v>293.714</c:v>
                </c:pt>
                <c:pt idx="115">
                  <c:v>296.60000000000002</c:v>
                </c:pt>
                <c:pt idx="116">
                  <c:v>299.5</c:v>
                </c:pt>
                <c:pt idx="117">
                  <c:v>300.8</c:v>
                </c:pt>
                <c:pt idx="118">
                  <c:v>303</c:v>
                </c:pt>
                <c:pt idx="119">
                  <c:v>306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36960"/>
        <c:axId val="73738496"/>
      </c:scatterChart>
      <c:valAx>
        <c:axId val="7373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613762486126526"/>
              <c:y val="0.915171288743882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3734784"/>
        <c:crosses val="autoZero"/>
        <c:crossBetween val="midCat"/>
      </c:valAx>
      <c:valAx>
        <c:axId val="73734784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Index or Interest Rate</a:t>
                </a:r>
              </a:p>
            </c:rich>
          </c:tx>
          <c:layout>
            <c:manualLayout>
              <c:xMode val="edge"/>
              <c:yMode val="edge"/>
              <c:x val="2.108768035516095E-2"/>
              <c:y val="0.288743882544861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3732864"/>
        <c:crosses val="autoZero"/>
        <c:crossBetween val="midCat"/>
      </c:valAx>
      <c:valAx>
        <c:axId val="7373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738496"/>
        <c:crosses val="autoZero"/>
        <c:crossBetween val="midCat"/>
      </c:valAx>
      <c:valAx>
        <c:axId val="73738496"/>
        <c:scaling>
          <c:orientation val="minMax"/>
          <c:max val="1000"/>
        </c:scaling>
        <c:delete val="0"/>
        <c:axPos val="r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Population in Millions</a:t>
                </a:r>
              </a:p>
            </c:rich>
          </c:tx>
          <c:layout>
            <c:manualLayout>
              <c:xMode val="edge"/>
              <c:yMode val="edge"/>
              <c:x val="0.95449500554939093"/>
              <c:y val="0.27895595432300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3736960"/>
        <c:crosses val="max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'Balance Sheets Data (nominal)'!$A$2:$A$229</c:f>
              <c:numCache>
                <c:formatCode>0.0</c:formatCode>
                <c:ptCount val="228"/>
                <c:pt idx="0">
                  <c:v>1952.1</c:v>
                </c:pt>
                <c:pt idx="1">
                  <c:v>1952.1999999999998</c:v>
                </c:pt>
                <c:pt idx="2">
                  <c:v>1952.2999999999997</c:v>
                </c:pt>
                <c:pt idx="3">
                  <c:v>1952.3999999999996</c:v>
                </c:pt>
                <c:pt idx="4">
                  <c:v>1953.1</c:v>
                </c:pt>
                <c:pt idx="5">
                  <c:v>1953.1999999999998</c:v>
                </c:pt>
                <c:pt idx="6">
                  <c:v>1953.2999999999997</c:v>
                </c:pt>
                <c:pt idx="7">
                  <c:v>1953.3999999999996</c:v>
                </c:pt>
                <c:pt idx="8">
                  <c:v>1954.1</c:v>
                </c:pt>
                <c:pt idx="9">
                  <c:v>1954.1999999999998</c:v>
                </c:pt>
                <c:pt idx="10">
                  <c:v>1954.2999999999997</c:v>
                </c:pt>
                <c:pt idx="11">
                  <c:v>1954.3999999999996</c:v>
                </c:pt>
                <c:pt idx="12">
                  <c:v>1955.1</c:v>
                </c:pt>
                <c:pt idx="13">
                  <c:v>1955.1999999999998</c:v>
                </c:pt>
                <c:pt idx="14">
                  <c:v>1955.2999999999997</c:v>
                </c:pt>
                <c:pt idx="15">
                  <c:v>1955.3999999999996</c:v>
                </c:pt>
                <c:pt idx="16">
                  <c:v>1956.1</c:v>
                </c:pt>
                <c:pt idx="17">
                  <c:v>1956.1999999999998</c:v>
                </c:pt>
                <c:pt idx="18">
                  <c:v>1956.2999999999997</c:v>
                </c:pt>
                <c:pt idx="19">
                  <c:v>1956.3999999999996</c:v>
                </c:pt>
                <c:pt idx="20">
                  <c:v>1957.1</c:v>
                </c:pt>
                <c:pt idx="21">
                  <c:v>1957.1999999999998</c:v>
                </c:pt>
                <c:pt idx="22">
                  <c:v>1957.2999999999997</c:v>
                </c:pt>
                <c:pt idx="23">
                  <c:v>1957.3999999999996</c:v>
                </c:pt>
                <c:pt idx="24">
                  <c:v>1958.1</c:v>
                </c:pt>
                <c:pt idx="25">
                  <c:v>1958.1999999999998</c:v>
                </c:pt>
                <c:pt idx="26">
                  <c:v>1958.2999999999997</c:v>
                </c:pt>
                <c:pt idx="27">
                  <c:v>1958.3999999999996</c:v>
                </c:pt>
                <c:pt idx="28">
                  <c:v>1959.1</c:v>
                </c:pt>
                <c:pt idx="29">
                  <c:v>1959.1999999999998</c:v>
                </c:pt>
                <c:pt idx="30">
                  <c:v>1959.2999999999997</c:v>
                </c:pt>
                <c:pt idx="31">
                  <c:v>1959.3999999999996</c:v>
                </c:pt>
                <c:pt idx="32">
                  <c:v>1960.1</c:v>
                </c:pt>
                <c:pt idx="33">
                  <c:v>1960.1999999999998</c:v>
                </c:pt>
                <c:pt idx="34">
                  <c:v>1960.2999999999997</c:v>
                </c:pt>
                <c:pt idx="35">
                  <c:v>1960.3999999999996</c:v>
                </c:pt>
                <c:pt idx="36">
                  <c:v>1961.1</c:v>
                </c:pt>
                <c:pt idx="37">
                  <c:v>1961.1999999999998</c:v>
                </c:pt>
                <c:pt idx="38">
                  <c:v>1961.2999999999997</c:v>
                </c:pt>
                <c:pt idx="39">
                  <c:v>1961.3999999999996</c:v>
                </c:pt>
                <c:pt idx="40">
                  <c:v>1962.1</c:v>
                </c:pt>
                <c:pt idx="41">
                  <c:v>1962.1999999999998</c:v>
                </c:pt>
                <c:pt idx="42">
                  <c:v>1962.2999999999997</c:v>
                </c:pt>
                <c:pt idx="43">
                  <c:v>1962.3999999999996</c:v>
                </c:pt>
                <c:pt idx="44">
                  <c:v>1963.1</c:v>
                </c:pt>
                <c:pt idx="45">
                  <c:v>1963.1999999999998</c:v>
                </c:pt>
                <c:pt idx="46">
                  <c:v>1963.2999999999997</c:v>
                </c:pt>
                <c:pt idx="47">
                  <c:v>1963.3999999999996</c:v>
                </c:pt>
                <c:pt idx="48">
                  <c:v>1964.1</c:v>
                </c:pt>
                <c:pt idx="49">
                  <c:v>1964.1999999999998</c:v>
                </c:pt>
                <c:pt idx="50">
                  <c:v>1964.2999999999997</c:v>
                </c:pt>
                <c:pt idx="51">
                  <c:v>1964.3999999999996</c:v>
                </c:pt>
                <c:pt idx="52">
                  <c:v>1965.1</c:v>
                </c:pt>
                <c:pt idx="53">
                  <c:v>1965.1999999999998</c:v>
                </c:pt>
                <c:pt idx="54">
                  <c:v>1965.2999999999997</c:v>
                </c:pt>
                <c:pt idx="55">
                  <c:v>1965.3999999999996</c:v>
                </c:pt>
                <c:pt idx="56">
                  <c:v>1966.1</c:v>
                </c:pt>
                <c:pt idx="57">
                  <c:v>1966.1999999999998</c:v>
                </c:pt>
                <c:pt idx="58">
                  <c:v>1966.2999999999997</c:v>
                </c:pt>
                <c:pt idx="59">
                  <c:v>1966.3999999999996</c:v>
                </c:pt>
                <c:pt idx="60">
                  <c:v>1967.1</c:v>
                </c:pt>
                <c:pt idx="61">
                  <c:v>1967.1999999999998</c:v>
                </c:pt>
                <c:pt idx="62">
                  <c:v>1967.2999999999997</c:v>
                </c:pt>
                <c:pt idx="63">
                  <c:v>1967.3999999999996</c:v>
                </c:pt>
                <c:pt idx="64">
                  <c:v>1968.1</c:v>
                </c:pt>
                <c:pt idx="65">
                  <c:v>1968.1999999999998</c:v>
                </c:pt>
                <c:pt idx="66">
                  <c:v>1968.2999999999997</c:v>
                </c:pt>
                <c:pt idx="67">
                  <c:v>1968.3999999999996</c:v>
                </c:pt>
                <c:pt idx="68">
                  <c:v>1969.1</c:v>
                </c:pt>
                <c:pt idx="69">
                  <c:v>1969.1999999999998</c:v>
                </c:pt>
                <c:pt idx="70">
                  <c:v>1969.2999999999997</c:v>
                </c:pt>
                <c:pt idx="71">
                  <c:v>1969.3999999999996</c:v>
                </c:pt>
                <c:pt idx="72">
                  <c:v>1970.1</c:v>
                </c:pt>
                <c:pt idx="73">
                  <c:v>1970.1999999999998</c:v>
                </c:pt>
                <c:pt idx="74">
                  <c:v>1970.2999999999997</c:v>
                </c:pt>
                <c:pt idx="75">
                  <c:v>1970.3999999999996</c:v>
                </c:pt>
                <c:pt idx="76">
                  <c:v>1971.1</c:v>
                </c:pt>
                <c:pt idx="77">
                  <c:v>1971.1999999999998</c:v>
                </c:pt>
                <c:pt idx="78">
                  <c:v>1971.2999999999997</c:v>
                </c:pt>
                <c:pt idx="79">
                  <c:v>1971.3999999999996</c:v>
                </c:pt>
                <c:pt idx="80">
                  <c:v>1972.1</c:v>
                </c:pt>
                <c:pt idx="81">
                  <c:v>1972.1999999999998</c:v>
                </c:pt>
                <c:pt idx="82">
                  <c:v>1972.2999999999997</c:v>
                </c:pt>
                <c:pt idx="83">
                  <c:v>1972.3999999999996</c:v>
                </c:pt>
                <c:pt idx="84">
                  <c:v>1973.1</c:v>
                </c:pt>
                <c:pt idx="85">
                  <c:v>1973.1999999999998</c:v>
                </c:pt>
                <c:pt idx="86">
                  <c:v>1973.2999999999997</c:v>
                </c:pt>
                <c:pt idx="87">
                  <c:v>1973.3999999999996</c:v>
                </c:pt>
                <c:pt idx="88">
                  <c:v>1974.1</c:v>
                </c:pt>
                <c:pt idx="89">
                  <c:v>1974.1999999999998</c:v>
                </c:pt>
                <c:pt idx="90">
                  <c:v>1974.2999999999997</c:v>
                </c:pt>
                <c:pt idx="91">
                  <c:v>1974.3999999999996</c:v>
                </c:pt>
                <c:pt idx="92">
                  <c:v>1975.1</c:v>
                </c:pt>
                <c:pt idx="93">
                  <c:v>1975.1999999999998</c:v>
                </c:pt>
                <c:pt idx="94">
                  <c:v>1975.2999999999997</c:v>
                </c:pt>
                <c:pt idx="95">
                  <c:v>1975.3999999999996</c:v>
                </c:pt>
                <c:pt idx="96">
                  <c:v>1976.1</c:v>
                </c:pt>
                <c:pt idx="97">
                  <c:v>1976.1999999999998</c:v>
                </c:pt>
                <c:pt idx="98">
                  <c:v>1976.2999999999997</c:v>
                </c:pt>
                <c:pt idx="99">
                  <c:v>1976.3999999999996</c:v>
                </c:pt>
                <c:pt idx="100">
                  <c:v>1977.1</c:v>
                </c:pt>
                <c:pt idx="101">
                  <c:v>1977.1999999999998</c:v>
                </c:pt>
                <c:pt idx="102">
                  <c:v>1977.2999999999997</c:v>
                </c:pt>
                <c:pt idx="103">
                  <c:v>1977.3999999999996</c:v>
                </c:pt>
                <c:pt idx="104">
                  <c:v>1978.1</c:v>
                </c:pt>
                <c:pt idx="105">
                  <c:v>1978.1999999999998</c:v>
                </c:pt>
                <c:pt idx="106">
                  <c:v>1978.2999999999997</c:v>
                </c:pt>
                <c:pt idx="107">
                  <c:v>1978.3999999999996</c:v>
                </c:pt>
                <c:pt idx="108">
                  <c:v>1979.1</c:v>
                </c:pt>
                <c:pt idx="109">
                  <c:v>1979.1999999999998</c:v>
                </c:pt>
                <c:pt idx="110">
                  <c:v>1979.2999999999997</c:v>
                </c:pt>
                <c:pt idx="111">
                  <c:v>1979.3999999999996</c:v>
                </c:pt>
                <c:pt idx="112">
                  <c:v>1980.1</c:v>
                </c:pt>
                <c:pt idx="113">
                  <c:v>1980.1999999999998</c:v>
                </c:pt>
                <c:pt idx="114">
                  <c:v>1980.2999999999997</c:v>
                </c:pt>
                <c:pt idx="115">
                  <c:v>1980.3999999999996</c:v>
                </c:pt>
                <c:pt idx="116">
                  <c:v>1981.1</c:v>
                </c:pt>
                <c:pt idx="117">
                  <c:v>1981.1999999999998</c:v>
                </c:pt>
                <c:pt idx="118">
                  <c:v>1981.2999999999997</c:v>
                </c:pt>
                <c:pt idx="119">
                  <c:v>1981.3999999999996</c:v>
                </c:pt>
                <c:pt idx="120">
                  <c:v>1982.1</c:v>
                </c:pt>
                <c:pt idx="121">
                  <c:v>1982.1999999999998</c:v>
                </c:pt>
                <c:pt idx="122">
                  <c:v>1982.2999999999997</c:v>
                </c:pt>
                <c:pt idx="123">
                  <c:v>1982.3999999999996</c:v>
                </c:pt>
                <c:pt idx="124">
                  <c:v>1983.1</c:v>
                </c:pt>
                <c:pt idx="125">
                  <c:v>1983.1999999999998</c:v>
                </c:pt>
                <c:pt idx="126">
                  <c:v>1983.2999999999997</c:v>
                </c:pt>
                <c:pt idx="127">
                  <c:v>1983.3999999999996</c:v>
                </c:pt>
                <c:pt idx="128">
                  <c:v>1984.1</c:v>
                </c:pt>
                <c:pt idx="129">
                  <c:v>1984.1999999999998</c:v>
                </c:pt>
                <c:pt idx="130">
                  <c:v>1984.2999999999997</c:v>
                </c:pt>
                <c:pt idx="131">
                  <c:v>1984.3999999999996</c:v>
                </c:pt>
                <c:pt idx="132">
                  <c:v>1985.1</c:v>
                </c:pt>
                <c:pt idx="133">
                  <c:v>1985.1999999999998</c:v>
                </c:pt>
                <c:pt idx="134">
                  <c:v>1985.2999999999997</c:v>
                </c:pt>
                <c:pt idx="135">
                  <c:v>1985.3999999999996</c:v>
                </c:pt>
                <c:pt idx="136">
                  <c:v>1986.1</c:v>
                </c:pt>
                <c:pt idx="137">
                  <c:v>1986.1999999999998</c:v>
                </c:pt>
                <c:pt idx="138">
                  <c:v>1986.2999999999997</c:v>
                </c:pt>
                <c:pt idx="139">
                  <c:v>1986.3999999999996</c:v>
                </c:pt>
                <c:pt idx="140">
                  <c:v>1987.1</c:v>
                </c:pt>
                <c:pt idx="141">
                  <c:v>1987.1999999999998</c:v>
                </c:pt>
                <c:pt idx="142">
                  <c:v>1987.2999999999997</c:v>
                </c:pt>
                <c:pt idx="143">
                  <c:v>1987.3999999999996</c:v>
                </c:pt>
                <c:pt idx="144">
                  <c:v>1988.1</c:v>
                </c:pt>
                <c:pt idx="145">
                  <c:v>1988.1999999999998</c:v>
                </c:pt>
                <c:pt idx="146">
                  <c:v>1988.2999999999997</c:v>
                </c:pt>
                <c:pt idx="147">
                  <c:v>1988.3999999999996</c:v>
                </c:pt>
                <c:pt idx="148">
                  <c:v>1989.1</c:v>
                </c:pt>
                <c:pt idx="149">
                  <c:v>1989.1999999999998</c:v>
                </c:pt>
                <c:pt idx="150">
                  <c:v>1989.2999999999997</c:v>
                </c:pt>
                <c:pt idx="151">
                  <c:v>1989.3999999999996</c:v>
                </c:pt>
                <c:pt idx="152">
                  <c:v>1990.1</c:v>
                </c:pt>
                <c:pt idx="153">
                  <c:v>1990.1999999999998</c:v>
                </c:pt>
                <c:pt idx="154">
                  <c:v>1990.2999999999997</c:v>
                </c:pt>
                <c:pt idx="155">
                  <c:v>1990.3999999999996</c:v>
                </c:pt>
                <c:pt idx="156">
                  <c:v>1991.1</c:v>
                </c:pt>
                <c:pt idx="157">
                  <c:v>1991.1999999999998</c:v>
                </c:pt>
                <c:pt idx="158">
                  <c:v>1991.2999999999997</c:v>
                </c:pt>
                <c:pt idx="159">
                  <c:v>1991.3999999999996</c:v>
                </c:pt>
                <c:pt idx="160">
                  <c:v>1992.1</c:v>
                </c:pt>
                <c:pt idx="161">
                  <c:v>1992.1999999999998</c:v>
                </c:pt>
                <c:pt idx="162">
                  <c:v>1992.2999999999997</c:v>
                </c:pt>
                <c:pt idx="163">
                  <c:v>1992.3999999999996</c:v>
                </c:pt>
                <c:pt idx="164">
                  <c:v>1993.1</c:v>
                </c:pt>
                <c:pt idx="165">
                  <c:v>1993.1999999999998</c:v>
                </c:pt>
                <c:pt idx="166">
                  <c:v>1993.2999999999997</c:v>
                </c:pt>
                <c:pt idx="167">
                  <c:v>1993.3999999999996</c:v>
                </c:pt>
                <c:pt idx="168">
                  <c:v>1994.1</c:v>
                </c:pt>
                <c:pt idx="169">
                  <c:v>1994.1999999999998</c:v>
                </c:pt>
                <c:pt idx="170">
                  <c:v>1994.2999999999997</c:v>
                </c:pt>
                <c:pt idx="171">
                  <c:v>1994.3999999999996</c:v>
                </c:pt>
                <c:pt idx="172">
                  <c:v>1995.1</c:v>
                </c:pt>
                <c:pt idx="173">
                  <c:v>1995.1999999999998</c:v>
                </c:pt>
                <c:pt idx="174">
                  <c:v>1995.2999999999997</c:v>
                </c:pt>
                <c:pt idx="175">
                  <c:v>1995.3999999999996</c:v>
                </c:pt>
                <c:pt idx="176">
                  <c:v>1996.1</c:v>
                </c:pt>
                <c:pt idx="177">
                  <c:v>1996.1999999999998</c:v>
                </c:pt>
                <c:pt idx="178">
                  <c:v>1996.2999999999997</c:v>
                </c:pt>
                <c:pt idx="179">
                  <c:v>1996.3999999999996</c:v>
                </c:pt>
                <c:pt idx="180">
                  <c:v>1997.1</c:v>
                </c:pt>
                <c:pt idx="181">
                  <c:v>1997.1999999999998</c:v>
                </c:pt>
                <c:pt idx="182">
                  <c:v>1997.2999999999997</c:v>
                </c:pt>
                <c:pt idx="183">
                  <c:v>1997.3999999999996</c:v>
                </c:pt>
                <c:pt idx="184">
                  <c:v>1998.1</c:v>
                </c:pt>
                <c:pt idx="185">
                  <c:v>1998.1999999999998</c:v>
                </c:pt>
                <c:pt idx="186">
                  <c:v>1998.2999999999997</c:v>
                </c:pt>
                <c:pt idx="187">
                  <c:v>1998.3999999999996</c:v>
                </c:pt>
                <c:pt idx="188">
                  <c:v>1999.1</c:v>
                </c:pt>
                <c:pt idx="189">
                  <c:v>1999.1999999999998</c:v>
                </c:pt>
                <c:pt idx="190">
                  <c:v>1999.2999999999997</c:v>
                </c:pt>
                <c:pt idx="191">
                  <c:v>1999.3999999999996</c:v>
                </c:pt>
                <c:pt idx="192">
                  <c:v>2000.1</c:v>
                </c:pt>
                <c:pt idx="193">
                  <c:v>2000.1999999999998</c:v>
                </c:pt>
                <c:pt idx="194">
                  <c:v>2000.2999999999997</c:v>
                </c:pt>
                <c:pt idx="195">
                  <c:v>2000.3999999999996</c:v>
                </c:pt>
                <c:pt idx="196">
                  <c:v>2001.1</c:v>
                </c:pt>
                <c:pt idx="197">
                  <c:v>2001.1999999999998</c:v>
                </c:pt>
                <c:pt idx="198">
                  <c:v>2001.2999999999997</c:v>
                </c:pt>
                <c:pt idx="199">
                  <c:v>2001.3999999999996</c:v>
                </c:pt>
                <c:pt idx="200">
                  <c:v>2002.1</c:v>
                </c:pt>
                <c:pt idx="201">
                  <c:v>2002.1999999999998</c:v>
                </c:pt>
                <c:pt idx="202">
                  <c:v>2002.2999999999997</c:v>
                </c:pt>
                <c:pt idx="203">
                  <c:v>2002.3999999999996</c:v>
                </c:pt>
                <c:pt idx="204">
                  <c:v>2003.1</c:v>
                </c:pt>
                <c:pt idx="205">
                  <c:v>2003.1999999999998</c:v>
                </c:pt>
                <c:pt idx="206">
                  <c:v>2003.2999999999997</c:v>
                </c:pt>
                <c:pt idx="207">
                  <c:v>2003.3999999999996</c:v>
                </c:pt>
                <c:pt idx="208">
                  <c:v>2004.1</c:v>
                </c:pt>
                <c:pt idx="209">
                  <c:v>2004.1999999999998</c:v>
                </c:pt>
                <c:pt idx="210">
                  <c:v>2004.2999999999997</c:v>
                </c:pt>
                <c:pt idx="211">
                  <c:v>2004.3999999999996</c:v>
                </c:pt>
                <c:pt idx="212">
                  <c:v>2005.1</c:v>
                </c:pt>
                <c:pt idx="213">
                  <c:v>2005.1999999999998</c:v>
                </c:pt>
                <c:pt idx="214">
                  <c:v>2005.2999999999997</c:v>
                </c:pt>
                <c:pt idx="215">
                  <c:v>2005.3999999999996</c:v>
                </c:pt>
                <c:pt idx="216">
                  <c:v>2006.1</c:v>
                </c:pt>
                <c:pt idx="217">
                  <c:v>2006.1999999999998</c:v>
                </c:pt>
                <c:pt idx="218">
                  <c:v>2006.2999999999997</c:v>
                </c:pt>
                <c:pt idx="219">
                  <c:v>2006.3999999999996</c:v>
                </c:pt>
                <c:pt idx="220">
                  <c:v>2007.1</c:v>
                </c:pt>
                <c:pt idx="221">
                  <c:v>2007.1999999999998</c:v>
                </c:pt>
                <c:pt idx="222">
                  <c:v>2007.2999999999997</c:v>
                </c:pt>
                <c:pt idx="223">
                  <c:v>2007.3999999999996</c:v>
                </c:pt>
                <c:pt idx="224">
                  <c:v>2008.1</c:v>
                </c:pt>
                <c:pt idx="225">
                  <c:v>2008.1999999999998</c:v>
                </c:pt>
                <c:pt idx="226">
                  <c:v>2008.2999999999997</c:v>
                </c:pt>
                <c:pt idx="227">
                  <c:v>2008.3999999999996</c:v>
                </c:pt>
              </c:numCache>
            </c:numRef>
          </c:cat>
          <c:val>
            <c:numRef>
              <c:f>'Balance Sheets Data (nominal)'!$BK$2:$BK$229</c:f>
              <c:numCache>
                <c:formatCode>General</c:formatCode>
                <c:ptCount val="228"/>
                <c:pt idx="0">
                  <c:v>3.2832621690862513</c:v>
                </c:pt>
                <c:pt idx="1">
                  <c:v>3.3330494037478586</c:v>
                </c:pt>
                <c:pt idx="2">
                  <c:v>3.3050488145048678</c:v>
                </c:pt>
                <c:pt idx="3">
                  <c:v>3.1926494345718739</c:v>
                </c:pt>
                <c:pt idx="4">
                  <c:v>3.1539904862579378</c:v>
                </c:pt>
                <c:pt idx="5">
                  <c:v>3.1203926701570692</c:v>
                </c:pt>
                <c:pt idx="6">
                  <c:v>3.1585935450013247</c:v>
                </c:pt>
                <c:pt idx="7">
                  <c:v>3.2447725458898646</c:v>
                </c:pt>
                <c:pt idx="8">
                  <c:v>3.3060484945376905</c:v>
                </c:pt>
                <c:pt idx="9">
                  <c:v>3.352473404255313</c:v>
                </c:pt>
                <c:pt idx="10">
                  <c:v>3.4036239495798317</c:v>
                </c:pt>
                <c:pt idx="11">
                  <c:v>3.3702952503209245</c:v>
                </c:pt>
                <c:pt idx="12">
                  <c:v>3.3096870342771978</c:v>
                </c:pt>
                <c:pt idx="13">
                  <c:v>3.329471890971039</c:v>
                </c:pt>
                <c:pt idx="14">
                  <c:v>3.3525864123957021</c:v>
                </c:pt>
                <c:pt idx="15">
                  <c:v>3.3455399061032867</c:v>
                </c:pt>
                <c:pt idx="16">
                  <c:v>3.4262666355358316</c:v>
                </c:pt>
                <c:pt idx="17">
                  <c:v>3.3938277291570702</c:v>
                </c:pt>
                <c:pt idx="18">
                  <c:v>3.3885272023674173</c:v>
                </c:pt>
                <c:pt idx="19">
                  <c:v>3.394577103325144</c:v>
                </c:pt>
                <c:pt idx="20">
                  <c:v>3.3407261592300972</c:v>
                </c:pt>
                <c:pt idx="21">
                  <c:v>3.3985627177700346</c:v>
                </c:pt>
                <c:pt idx="22">
                  <c:v>3.3262864493996567</c:v>
                </c:pt>
                <c:pt idx="23">
                  <c:v>3.3718959913326043</c:v>
                </c:pt>
                <c:pt idx="24">
                  <c:v>3.4979735682819464</c:v>
                </c:pt>
                <c:pt idx="25">
                  <c:v>3.5207378301680854</c:v>
                </c:pt>
                <c:pt idx="26">
                  <c:v>3.5340470638117427</c:v>
                </c:pt>
                <c:pt idx="27">
                  <c:v>3.5012371134020617</c:v>
                </c:pt>
                <c:pt idx="28">
                  <c:v>3.4664311667339542</c:v>
                </c:pt>
                <c:pt idx="29">
                  <c:v>3.4306451612903177</c:v>
                </c:pt>
                <c:pt idx="30">
                  <c:v>3.4462006675829602</c:v>
                </c:pt>
                <c:pt idx="31">
                  <c:v>3.4821512081060075</c:v>
                </c:pt>
                <c:pt idx="32">
                  <c:v>3.3981590434617575</c:v>
                </c:pt>
                <c:pt idx="33">
                  <c:v>3.4349933472723895</c:v>
                </c:pt>
                <c:pt idx="34">
                  <c:v>3.3940253356021928</c:v>
                </c:pt>
                <c:pt idx="35">
                  <c:v>3.5307868601986248</c:v>
                </c:pt>
                <c:pt idx="36">
                  <c:v>3.603523394582318</c:v>
                </c:pt>
                <c:pt idx="37">
                  <c:v>3.5620779220779242</c:v>
                </c:pt>
                <c:pt idx="38">
                  <c:v>3.5572260647979612</c:v>
                </c:pt>
                <c:pt idx="39">
                  <c:v>3.5670755555555602</c:v>
                </c:pt>
                <c:pt idx="40">
                  <c:v>3.5046875000000002</c:v>
                </c:pt>
                <c:pt idx="41">
                  <c:v>3.2874485596707808</c:v>
                </c:pt>
                <c:pt idx="42">
                  <c:v>3.3137796610169494</c:v>
                </c:pt>
                <c:pt idx="43">
                  <c:v>3.47144783414798</c:v>
                </c:pt>
                <c:pt idx="44">
                  <c:v>3.4930278884462211</c:v>
                </c:pt>
                <c:pt idx="45">
                  <c:v>3.4902323298429319</c:v>
                </c:pt>
                <c:pt idx="46">
                  <c:v>3.4807340920019358</c:v>
                </c:pt>
                <c:pt idx="47">
                  <c:v>3.4164798737174427</c:v>
                </c:pt>
                <c:pt idx="48">
                  <c:v>3.3985991379310345</c:v>
                </c:pt>
                <c:pt idx="49">
                  <c:v>3.4164541590771034</c:v>
                </c:pt>
                <c:pt idx="50">
                  <c:v>3.4200298284862045</c:v>
                </c:pt>
                <c:pt idx="51">
                  <c:v>3.4544701006512728</c:v>
                </c:pt>
                <c:pt idx="52">
                  <c:v>3.4123185281011925</c:v>
                </c:pt>
                <c:pt idx="53">
                  <c:v>3.34020618556701</c:v>
                </c:pt>
                <c:pt idx="54">
                  <c:v>3.365237175951461</c:v>
                </c:pt>
                <c:pt idx="55">
                  <c:v>3.3660334448160536</c:v>
                </c:pt>
                <c:pt idx="56">
                  <c:v>3.2657758173326452</c:v>
                </c:pt>
                <c:pt idx="57">
                  <c:v>3.2580971919476855</c:v>
                </c:pt>
                <c:pt idx="58">
                  <c:v>3.1553945046634797</c:v>
                </c:pt>
                <c:pt idx="59">
                  <c:v>3.2074588031222877</c:v>
                </c:pt>
                <c:pt idx="60">
                  <c:v>3.2946692749724971</c:v>
                </c:pt>
                <c:pt idx="61">
                  <c:v>3.3163039513677797</c:v>
                </c:pt>
                <c:pt idx="62">
                  <c:v>3.357257197467447</c:v>
                </c:pt>
                <c:pt idx="63">
                  <c:v>3.380710600375235</c:v>
                </c:pt>
                <c:pt idx="64">
                  <c:v>3.2754517558813605</c:v>
                </c:pt>
                <c:pt idx="65">
                  <c:v>3.3383101083830997</c:v>
                </c:pt>
                <c:pt idx="66">
                  <c:v>3.3415379595388277</c:v>
                </c:pt>
                <c:pt idx="67">
                  <c:v>3.4555804763430524</c:v>
                </c:pt>
                <c:pt idx="68">
                  <c:v>3.3747762747138377</c:v>
                </c:pt>
                <c:pt idx="69">
                  <c:v>3.3169312711256791</c:v>
                </c:pt>
                <c:pt idx="70">
                  <c:v>3.2636126442548932</c:v>
                </c:pt>
                <c:pt idx="71">
                  <c:v>3.2433704957196894</c:v>
                </c:pt>
                <c:pt idx="72">
                  <c:v>3.2168878403617418</c:v>
                </c:pt>
                <c:pt idx="73">
                  <c:v>3.0796651180797419</c:v>
                </c:pt>
                <c:pt idx="74">
                  <c:v>3.141486627962319</c:v>
                </c:pt>
                <c:pt idx="75">
                  <c:v>3.2442777091841601</c:v>
                </c:pt>
                <c:pt idx="76">
                  <c:v>3.2519621232814337</c:v>
                </c:pt>
                <c:pt idx="77">
                  <c:v>3.2421499419176198</c:v>
                </c:pt>
                <c:pt idx="78">
                  <c:v>3.2246379355744756</c:v>
                </c:pt>
                <c:pt idx="79">
                  <c:v>3.2823565164539392</c:v>
                </c:pt>
                <c:pt idx="80">
                  <c:v>3.3001091886443814</c:v>
                </c:pt>
                <c:pt idx="81">
                  <c:v>3.2415857737172686</c:v>
                </c:pt>
                <c:pt idx="82">
                  <c:v>3.2663759302232527</c:v>
                </c:pt>
                <c:pt idx="83">
                  <c:v>3.357280497280497</c:v>
                </c:pt>
                <c:pt idx="84">
                  <c:v>3.2405466117558972</c:v>
                </c:pt>
                <c:pt idx="85">
                  <c:v>3.1726583570230975</c:v>
                </c:pt>
                <c:pt idx="86">
                  <c:v>3.2664821736630181</c:v>
                </c:pt>
                <c:pt idx="87">
                  <c:v>3.1322837394400587</c:v>
                </c:pt>
                <c:pt idx="88">
                  <c:v>3.1136696613683479</c:v>
                </c:pt>
                <c:pt idx="89">
                  <c:v>3.0064970039722607</c:v>
                </c:pt>
                <c:pt idx="90">
                  <c:v>2.8944657244749634</c:v>
                </c:pt>
                <c:pt idx="91">
                  <c:v>2.9083043646195441</c:v>
                </c:pt>
                <c:pt idx="92">
                  <c:v>3.0471146496815416</c:v>
                </c:pt>
                <c:pt idx="93">
                  <c:v>3.1289673642252152</c:v>
                </c:pt>
                <c:pt idx="94">
                  <c:v>2.9961878419818415</c:v>
                </c:pt>
                <c:pt idx="95">
                  <c:v>2.9986819083168088</c:v>
                </c:pt>
                <c:pt idx="96">
                  <c:v>3.0170596863364549</c:v>
                </c:pt>
                <c:pt idx="97">
                  <c:v>3.059028201008366</c:v>
                </c:pt>
                <c:pt idx="98">
                  <c:v>3.0593755099820488</c:v>
                </c:pt>
                <c:pt idx="99">
                  <c:v>3.069044714369066</c:v>
                </c:pt>
                <c:pt idx="100">
                  <c:v>3.0309957201051931</c:v>
                </c:pt>
                <c:pt idx="101">
                  <c:v>3.0195912263210412</c:v>
                </c:pt>
                <c:pt idx="102">
                  <c:v>2.9933907489839493</c:v>
                </c:pt>
                <c:pt idx="103">
                  <c:v>2.9985319189240411</c:v>
                </c:pt>
                <c:pt idx="104">
                  <c:v>3.0139441860465115</c:v>
                </c:pt>
                <c:pt idx="105">
                  <c:v>2.9616408859201973</c:v>
                </c:pt>
                <c:pt idx="106">
                  <c:v>2.9936392432154801</c:v>
                </c:pt>
                <c:pt idx="107">
                  <c:v>2.9594290442697537</c:v>
                </c:pt>
                <c:pt idx="108">
                  <c:v>3.0269842558026396</c:v>
                </c:pt>
                <c:pt idx="109">
                  <c:v>3.0558434878936445</c:v>
                </c:pt>
                <c:pt idx="110">
                  <c:v>3.0811396931595341</c:v>
                </c:pt>
                <c:pt idx="111">
                  <c:v>3.1002292802104892</c:v>
                </c:pt>
                <c:pt idx="112">
                  <c:v>3.0903606942354966</c:v>
                </c:pt>
                <c:pt idx="113">
                  <c:v>3.2089107097057852</c:v>
                </c:pt>
                <c:pt idx="114">
                  <c:v>3.2847627933682624</c:v>
                </c:pt>
                <c:pt idx="115">
                  <c:v>3.2473619253316892</c:v>
                </c:pt>
                <c:pt idx="116">
                  <c:v>3.159272119762826</c:v>
                </c:pt>
                <c:pt idx="117">
                  <c:v>3.203671538287058</c:v>
                </c:pt>
                <c:pt idx="118">
                  <c:v>3.1260609683203842</c:v>
                </c:pt>
                <c:pt idx="119">
                  <c:v>3.1955387310724612</c:v>
                </c:pt>
                <c:pt idx="120">
                  <c:v>3.2351135935734905</c:v>
                </c:pt>
                <c:pt idx="121">
                  <c:v>3.211919079779197</c:v>
                </c:pt>
                <c:pt idx="122">
                  <c:v>3.2504120627556352</c:v>
                </c:pt>
                <c:pt idx="123">
                  <c:v>3.3062786628047238</c:v>
                </c:pt>
                <c:pt idx="124">
                  <c:v>3.3443110940317475</c:v>
                </c:pt>
                <c:pt idx="125">
                  <c:v>3.33480669326367</c:v>
                </c:pt>
                <c:pt idx="126">
                  <c:v>3.2706683754492447</c:v>
                </c:pt>
                <c:pt idx="127">
                  <c:v>3.2031676783004674</c:v>
                </c:pt>
                <c:pt idx="128">
                  <c:v>3.1412221755564889</c:v>
                </c:pt>
                <c:pt idx="129">
                  <c:v>3.1038069897149878</c:v>
                </c:pt>
                <c:pt idx="130">
                  <c:v>3.1393368860288575</c:v>
                </c:pt>
                <c:pt idx="131">
                  <c:v>3.1612095235735667</c:v>
                </c:pt>
                <c:pt idx="132">
                  <c:v>3.188860298579931</c:v>
                </c:pt>
                <c:pt idx="133">
                  <c:v>3.2204767375071812</c:v>
                </c:pt>
                <c:pt idx="134">
                  <c:v>3.1879801938375611</c:v>
                </c:pt>
                <c:pt idx="135">
                  <c:v>3.2920519228099403</c:v>
                </c:pt>
                <c:pt idx="136">
                  <c:v>3.3635990514410863</c:v>
                </c:pt>
                <c:pt idx="137">
                  <c:v>3.4119868043473351</c:v>
                </c:pt>
                <c:pt idx="138">
                  <c:v>3.3723402834953986</c:v>
                </c:pt>
                <c:pt idx="139">
                  <c:v>3.4506038142583737</c:v>
                </c:pt>
                <c:pt idx="140">
                  <c:v>3.5633729247041477</c:v>
                </c:pt>
                <c:pt idx="141">
                  <c:v>3.5634904051172711</c:v>
                </c:pt>
                <c:pt idx="142">
                  <c:v>3.5946432316791777</c:v>
                </c:pt>
                <c:pt idx="143">
                  <c:v>3.4194155086670897</c:v>
                </c:pt>
                <c:pt idx="144">
                  <c:v>3.4622690280498367</c:v>
                </c:pt>
                <c:pt idx="145">
                  <c:v>3.464973927470965</c:v>
                </c:pt>
                <c:pt idx="146">
                  <c:v>3.4582326195935167</c:v>
                </c:pt>
                <c:pt idx="147">
                  <c:v>3.4649846774654138</c:v>
                </c:pt>
                <c:pt idx="148">
                  <c:v>3.4679193605485272</c:v>
                </c:pt>
                <c:pt idx="149">
                  <c:v>3.4866907464109644</c:v>
                </c:pt>
                <c:pt idx="150">
                  <c:v>3.542191652054457</c:v>
                </c:pt>
                <c:pt idx="151">
                  <c:v>3.5624357573912602</c:v>
                </c:pt>
                <c:pt idx="152">
                  <c:v>3.4786701420474442</c:v>
                </c:pt>
                <c:pt idx="153">
                  <c:v>3.4705797126446698</c:v>
                </c:pt>
                <c:pt idx="154">
                  <c:v>3.3751752316476904</c:v>
                </c:pt>
                <c:pt idx="155">
                  <c:v>3.459095882916154</c:v>
                </c:pt>
                <c:pt idx="156">
                  <c:v>3.56101222826087</c:v>
                </c:pt>
                <c:pt idx="157">
                  <c:v>3.5102493167680962</c:v>
                </c:pt>
                <c:pt idx="158">
                  <c:v>3.513591026575658</c:v>
                </c:pt>
                <c:pt idx="159">
                  <c:v>3.5772449883526392</c:v>
                </c:pt>
                <c:pt idx="160">
                  <c:v>3.5340391536611735</c:v>
                </c:pt>
                <c:pt idx="161">
                  <c:v>3.4803580229249151</c:v>
                </c:pt>
                <c:pt idx="162">
                  <c:v>3.4735428257973511</c:v>
                </c:pt>
                <c:pt idx="163">
                  <c:v>3.5169717625649652</c:v>
                </c:pt>
                <c:pt idx="164">
                  <c:v>3.5323475017958947</c:v>
                </c:pt>
                <c:pt idx="165">
                  <c:v>3.5277007304789771</c:v>
                </c:pt>
                <c:pt idx="166">
                  <c:v>3.5516240673598407</c:v>
                </c:pt>
                <c:pt idx="167">
                  <c:v>3.5549763242257577</c:v>
                </c:pt>
                <c:pt idx="168">
                  <c:v>3.4954955867457667</c:v>
                </c:pt>
                <c:pt idx="169">
                  <c:v>3.4570705202969871</c:v>
                </c:pt>
                <c:pt idx="170">
                  <c:v>3.47130890641031</c:v>
                </c:pt>
                <c:pt idx="171">
                  <c:v>3.4497649401288677</c:v>
                </c:pt>
                <c:pt idx="172">
                  <c:v>3.5124645465382347</c:v>
                </c:pt>
                <c:pt idx="173">
                  <c:v>3.5807228423075474</c:v>
                </c:pt>
                <c:pt idx="174">
                  <c:v>3.6366235653449226</c:v>
                </c:pt>
                <c:pt idx="175">
                  <c:v>3.6821415752741782</c:v>
                </c:pt>
                <c:pt idx="176">
                  <c:v>3.7235857347096712</c:v>
                </c:pt>
                <c:pt idx="177">
                  <c:v>3.7178818506802456</c:v>
                </c:pt>
                <c:pt idx="178">
                  <c:v>3.7224657394930167</c:v>
                </c:pt>
                <c:pt idx="179">
                  <c:v>3.7182665866706666</c:v>
                </c:pt>
                <c:pt idx="180">
                  <c:v>3.6996783258152712</c:v>
                </c:pt>
                <c:pt idx="181">
                  <c:v>3.8400598758847986</c:v>
                </c:pt>
                <c:pt idx="182">
                  <c:v>3.9204810365191665</c:v>
                </c:pt>
                <c:pt idx="183">
                  <c:v>3.9288601378789307</c:v>
                </c:pt>
                <c:pt idx="184">
                  <c:v>4.0917651717190537</c:v>
                </c:pt>
                <c:pt idx="185">
                  <c:v>4.1287737211102007</c:v>
                </c:pt>
                <c:pt idx="186">
                  <c:v>3.914510495477558</c:v>
                </c:pt>
                <c:pt idx="187">
                  <c:v>4.1476579776184241</c:v>
                </c:pt>
                <c:pt idx="188">
                  <c:v>4.1741931925970039</c:v>
                </c:pt>
                <c:pt idx="189">
                  <c:v>4.2743898584057245</c:v>
                </c:pt>
                <c:pt idx="190">
                  <c:v>4.1563343533580275</c:v>
                </c:pt>
                <c:pt idx="191">
                  <c:v>4.4242512737013495</c:v>
                </c:pt>
                <c:pt idx="192">
                  <c:v>4.5137412507529016</c:v>
                </c:pt>
                <c:pt idx="193">
                  <c:v>4.3738781202915797</c:v>
                </c:pt>
                <c:pt idx="194">
                  <c:v>4.3941158576773374</c:v>
                </c:pt>
                <c:pt idx="195">
                  <c:v>4.2214716283555695</c:v>
                </c:pt>
                <c:pt idx="196">
                  <c:v>4.0531597066307441</c:v>
                </c:pt>
                <c:pt idx="197">
                  <c:v>4.1420173957685442</c:v>
                </c:pt>
                <c:pt idx="198">
                  <c:v>3.9496857455772512</c:v>
                </c:pt>
                <c:pt idx="199">
                  <c:v>4.0825215376040207</c:v>
                </c:pt>
                <c:pt idx="200">
                  <c:v>4.0993738689479642</c:v>
                </c:pt>
                <c:pt idx="201">
                  <c:v>3.9310772447394182</c:v>
                </c:pt>
                <c:pt idx="202">
                  <c:v>3.725900982198834</c:v>
                </c:pt>
                <c:pt idx="203">
                  <c:v>3.8260690579826457</c:v>
                </c:pt>
                <c:pt idx="204">
                  <c:v>3.7899398445673449</c:v>
                </c:pt>
                <c:pt idx="205">
                  <c:v>3.9397967096881397</c:v>
                </c:pt>
                <c:pt idx="206">
                  <c:v>3.9502737662478236</c:v>
                </c:pt>
                <c:pt idx="207">
                  <c:v>4.1332287535095311</c:v>
                </c:pt>
                <c:pt idx="208">
                  <c:v>4.1695936171145505</c:v>
                </c:pt>
                <c:pt idx="209">
                  <c:v>4.1762607340034466</c:v>
                </c:pt>
                <c:pt idx="210">
                  <c:v>4.1596320695451388</c:v>
                </c:pt>
                <c:pt idx="211">
                  <c:v>4.3414595974390089</c:v>
                </c:pt>
                <c:pt idx="212">
                  <c:v>4.3476290373002948</c:v>
                </c:pt>
                <c:pt idx="213">
                  <c:v>4.4349054685911771</c:v>
                </c:pt>
                <c:pt idx="214">
                  <c:v>4.5150380437383353</c:v>
                </c:pt>
                <c:pt idx="215">
                  <c:v>4.5759443621814055</c:v>
                </c:pt>
                <c:pt idx="216">
                  <c:v>4.6335535047378</c:v>
                </c:pt>
                <c:pt idx="217">
                  <c:v>4.5317669273113514</c:v>
                </c:pt>
                <c:pt idx="218">
                  <c:v>4.5529510324839872</c:v>
                </c:pt>
                <c:pt idx="219">
                  <c:v>4.6596195989558788</c:v>
                </c:pt>
                <c:pt idx="220">
                  <c:v>4.6862333375274785</c:v>
                </c:pt>
                <c:pt idx="221">
                  <c:v>4.6851130118289355</c:v>
                </c:pt>
                <c:pt idx="222">
                  <c:v>4.6080483993519987</c:v>
                </c:pt>
                <c:pt idx="223">
                  <c:v>4.467887279776467</c:v>
                </c:pt>
                <c:pt idx="224">
                  <c:v>4.2538414789269865</c:v>
                </c:pt>
                <c:pt idx="225">
                  <c:v>4.1490090594284466</c:v>
                </c:pt>
                <c:pt idx="226">
                  <c:v>3.9261246947158077</c:v>
                </c:pt>
                <c:pt idx="227">
                  <c:v>3.6250536960486737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80608"/>
        <c:axId val="75382144"/>
      </c:lineChart>
      <c:catAx>
        <c:axId val="7538060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75382144"/>
        <c:crosses val="autoZero"/>
        <c:auto val="1"/>
        <c:lblAlgn val="ctr"/>
        <c:lblOffset val="100"/>
        <c:tickLblSkip val="40"/>
        <c:tickMarkSkip val="40"/>
        <c:noMultiLvlLbl val="0"/>
      </c:catAx>
      <c:valAx>
        <c:axId val="75382144"/>
        <c:scaling>
          <c:orientation val="minMax"/>
          <c:max val="5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8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cat>
            <c:numRef>
              <c:f>Consumption_P!$A$4:$A$231</c:f>
              <c:numCache>
                <c:formatCode>0.0</c:formatCode>
                <c:ptCount val="228"/>
                <c:pt idx="0">
                  <c:v>1952.1</c:v>
                </c:pt>
                <c:pt idx="1">
                  <c:v>1952.1999999999998</c:v>
                </c:pt>
                <c:pt idx="2">
                  <c:v>1952.2999999999997</c:v>
                </c:pt>
                <c:pt idx="3">
                  <c:v>1952.3999999999996</c:v>
                </c:pt>
                <c:pt idx="4">
                  <c:v>1953.1</c:v>
                </c:pt>
                <c:pt idx="5">
                  <c:v>1953.1999999999998</c:v>
                </c:pt>
                <c:pt idx="6">
                  <c:v>1953.2999999999997</c:v>
                </c:pt>
                <c:pt idx="7">
                  <c:v>1953.3999999999996</c:v>
                </c:pt>
                <c:pt idx="8">
                  <c:v>1954.1</c:v>
                </c:pt>
                <c:pt idx="9">
                  <c:v>1954.1999999999998</c:v>
                </c:pt>
                <c:pt idx="10">
                  <c:v>1954.2999999999997</c:v>
                </c:pt>
                <c:pt idx="11">
                  <c:v>1954.3999999999996</c:v>
                </c:pt>
                <c:pt idx="12">
                  <c:v>1955.1</c:v>
                </c:pt>
                <c:pt idx="13">
                  <c:v>1955.1999999999998</c:v>
                </c:pt>
                <c:pt idx="14">
                  <c:v>1955.2999999999997</c:v>
                </c:pt>
                <c:pt idx="15">
                  <c:v>1955.3999999999996</c:v>
                </c:pt>
                <c:pt idx="16">
                  <c:v>1956.1</c:v>
                </c:pt>
                <c:pt idx="17">
                  <c:v>1956.1999999999998</c:v>
                </c:pt>
                <c:pt idx="18">
                  <c:v>1956.2999999999997</c:v>
                </c:pt>
                <c:pt idx="19">
                  <c:v>1956.3999999999996</c:v>
                </c:pt>
                <c:pt idx="20">
                  <c:v>1957.1</c:v>
                </c:pt>
                <c:pt idx="21">
                  <c:v>1957.1999999999998</c:v>
                </c:pt>
                <c:pt idx="22">
                  <c:v>1957.2999999999997</c:v>
                </c:pt>
                <c:pt idx="23">
                  <c:v>1957.3999999999996</c:v>
                </c:pt>
                <c:pt idx="24">
                  <c:v>1958.1</c:v>
                </c:pt>
                <c:pt idx="25">
                  <c:v>1958.1999999999998</c:v>
                </c:pt>
                <c:pt idx="26">
                  <c:v>1958.2999999999997</c:v>
                </c:pt>
                <c:pt idx="27">
                  <c:v>1958.3999999999996</c:v>
                </c:pt>
                <c:pt idx="28">
                  <c:v>1959.1</c:v>
                </c:pt>
                <c:pt idx="29">
                  <c:v>1959.1999999999998</c:v>
                </c:pt>
                <c:pt idx="30">
                  <c:v>1959.2999999999997</c:v>
                </c:pt>
                <c:pt idx="31">
                  <c:v>1959.3999999999996</c:v>
                </c:pt>
                <c:pt idx="32">
                  <c:v>1960.1</c:v>
                </c:pt>
                <c:pt idx="33">
                  <c:v>1960.1999999999998</c:v>
                </c:pt>
                <c:pt idx="34">
                  <c:v>1960.2999999999997</c:v>
                </c:pt>
                <c:pt idx="35">
                  <c:v>1960.3999999999996</c:v>
                </c:pt>
                <c:pt idx="36">
                  <c:v>1961.1</c:v>
                </c:pt>
                <c:pt idx="37">
                  <c:v>1961.1999999999998</c:v>
                </c:pt>
                <c:pt idx="38">
                  <c:v>1961.2999999999997</c:v>
                </c:pt>
                <c:pt idx="39">
                  <c:v>1961.3999999999996</c:v>
                </c:pt>
                <c:pt idx="40">
                  <c:v>1962.1</c:v>
                </c:pt>
                <c:pt idx="41">
                  <c:v>1962.1999999999998</c:v>
                </c:pt>
                <c:pt idx="42">
                  <c:v>1962.2999999999997</c:v>
                </c:pt>
                <c:pt idx="43">
                  <c:v>1962.3999999999996</c:v>
                </c:pt>
                <c:pt idx="44">
                  <c:v>1963.1</c:v>
                </c:pt>
                <c:pt idx="45">
                  <c:v>1963.1999999999998</c:v>
                </c:pt>
                <c:pt idx="46">
                  <c:v>1963.2999999999997</c:v>
                </c:pt>
                <c:pt idx="47">
                  <c:v>1963.3999999999996</c:v>
                </c:pt>
                <c:pt idx="48">
                  <c:v>1964.1</c:v>
                </c:pt>
                <c:pt idx="49">
                  <c:v>1964.1999999999998</c:v>
                </c:pt>
                <c:pt idx="50">
                  <c:v>1964.2999999999997</c:v>
                </c:pt>
                <c:pt idx="51">
                  <c:v>1964.3999999999996</c:v>
                </c:pt>
                <c:pt idx="52">
                  <c:v>1965.1</c:v>
                </c:pt>
                <c:pt idx="53">
                  <c:v>1965.1999999999998</c:v>
                </c:pt>
                <c:pt idx="54">
                  <c:v>1965.2999999999997</c:v>
                </c:pt>
                <c:pt idx="55">
                  <c:v>1965.3999999999996</c:v>
                </c:pt>
                <c:pt idx="56">
                  <c:v>1966.1</c:v>
                </c:pt>
                <c:pt idx="57">
                  <c:v>1966.1999999999998</c:v>
                </c:pt>
                <c:pt idx="58">
                  <c:v>1966.2999999999997</c:v>
                </c:pt>
                <c:pt idx="59">
                  <c:v>1966.3999999999996</c:v>
                </c:pt>
                <c:pt idx="60">
                  <c:v>1967.1</c:v>
                </c:pt>
                <c:pt idx="61">
                  <c:v>1967.1999999999998</c:v>
                </c:pt>
                <c:pt idx="62">
                  <c:v>1967.2999999999997</c:v>
                </c:pt>
                <c:pt idx="63">
                  <c:v>1967.3999999999996</c:v>
                </c:pt>
                <c:pt idx="64">
                  <c:v>1968.1</c:v>
                </c:pt>
                <c:pt idx="65">
                  <c:v>1968.1999999999998</c:v>
                </c:pt>
                <c:pt idx="66">
                  <c:v>1968.2999999999997</c:v>
                </c:pt>
                <c:pt idx="67">
                  <c:v>1968.3999999999996</c:v>
                </c:pt>
                <c:pt idx="68">
                  <c:v>1969.1</c:v>
                </c:pt>
                <c:pt idx="69">
                  <c:v>1969.1999999999998</c:v>
                </c:pt>
                <c:pt idx="70">
                  <c:v>1969.2999999999997</c:v>
                </c:pt>
                <c:pt idx="71">
                  <c:v>1969.3999999999996</c:v>
                </c:pt>
                <c:pt idx="72">
                  <c:v>1970.1</c:v>
                </c:pt>
                <c:pt idx="73">
                  <c:v>1970.1999999999998</c:v>
                </c:pt>
                <c:pt idx="74">
                  <c:v>1970.2999999999997</c:v>
                </c:pt>
                <c:pt idx="75">
                  <c:v>1970.3999999999996</c:v>
                </c:pt>
                <c:pt idx="76">
                  <c:v>1971.1</c:v>
                </c:pt>
                <c:pt idx="77">
                  <c:v>1971.1999999999998</c:v>
                </c:pt>
                <c:pt idx="78">
                  <c:v>1971.2999999999997</c:v>
                </c:pt>
                <c:pt idx="79">
                  <c:v>1971.3999999999996</c:v>
                </c:pt>
                <c:pt idx="80">
                  <c:v>1972.1</c:v>
                </c:pt>
                <c:pt idx="81">
                  <c:v>1972.1999999999998</c:v>
                </c:pt>
                <c:pt idx="82">
                  <c:v>1972.2999999999997</c:v>
                </c:pt>
                <c:pt idx="83">
                  <c:v>1972.3999999999996</c:v>
                </c:pt>
                <c:pt idx="84">
                  <c:v>1973.1</c:v>
                </c:pt>
                <c:pt idx="85">
                  <c:v>1973.1999999999998</c:v>
                </c:pt>
                <c:pt idx="86">
                  <c:v>1973.2999999999997</c:v>
                </c:pt>
                <c:pt idx="87">
                  <c:v>1973.3999999999996</c:v>
                </c:pt>
                <c:pt idx="88">
                  <c:v>1974.1</c:v>
                </c:pt>
                <c:pt idx="89">
                  <c:v>1974.1999999999998</c:v>
                </c:pt>
                <c:pt idx="90">
                  <c:v>1974.2999999999997</c:v>
                </c:pt>
                <c:pt idx="91">
                  <c:v>1974.3999999999996</c:v>
                </c:pt>
                <c:pt idx="92">
                  <c:v>1975.1</c:v>
                </c:pt>
                <c:pt idx="93">
                  <c:v>1975.1999999999998</c:v>
                </c:pt>
                <c:pt idx="94">
                  <c:v>1975.2999999999997</c:v>
                </c:pt>
                <c:pt idx="95">
                  <c:v>1975.3999999999996</c:v>
                </c:pt>
                <c:pt idx="96">
                  <c:v>1976.1</c:v>
                </c:pt>
                <c:pt idx="97">
                  <c:v>1976.1999999999998</c:v>
                </c:pt>
                <c:pt idx="98">
                  <c:v>1976.2999999999997</c:v>
                </c:pt>
                <c:pt idx="99">
                  <c:v>1976.3999999999996</c:v>
                </c:pt>
                <c:pt idx="100">
                  <c:v>1977.1</c:v>
                </c:pt>
                <c:pt idx="101">
                  <c:v>1977.1999999999998</c:v>
                </c:pt>
                <c:pt idx="102">
                  <c:v>1977.2999999999997</c:v>
                </c:pt>
                <c:pt idx="103">
                  <c:v>1977.3999999999996</c:v>
                </c:pt>
                <c:pt idx="104">
                  <c:v>1978.1</c:v>
                </c:pt>
                <c:pt idx="105">
                  <c:v>1978.1999999999998</c:v>
                </c:pt>
                <c:pt idx="106">
                  <c:v>1978.2999999999997</c:v>
                </c:pt>
                <c:pt idx="107">
                  <c:v>1978.3999999999996</c:v>
                </c:pt>
                <c:pt idx="108">
                  <c:v>1979.1</c:v>
                </c:pt>
                <c:pt idx="109">
                  <c:v>1979.1999999999998</c:v>
                </c:pt>
                <c:pt idx="110">
                  <c:v>1979.2999999999997</c:v>
                </c:pt>
                <c:pt idx="111">
                  <c:v>1979.3999999999996</c:v>
                </c:pt>
                <c:pt idx="112">
                  <c:v>1980.1</c:v>
                </c:pt>
                <c:pt idx="113">
                  <c:v>1980.1999999999998</c:v>
                </c:pt>
                <c:pt idx="114">
                  <c:v>1980.2999999999997</c:v>
                </c:pt>
                <c:pt idx="115">
                  <c:v>1980.3999999999996</c:v>
                </c:pt>
                <c:pt idx="116">
                  <c:v>1981.1</c:v>
                </c:pt>
                <c:pt idx="117">
                  <c:v>1981.1999999999998</c:v>
                </c:pt>
                <c:pt idx="118">
                  <c:v>1981.2999999999997</c:v>
                </c:pt>
                <c:pt idx="119">
                  <c:v>1981.3999999999996</c:v>
                </c:pt>
                <c:pt idx="120">
                  <c:v>1982.1</c:v>
                </c:pt>
                <c:pt idx="121">
                  <c:v>1982.1999999999998</c:v>
                </c:pt>
                <c:pt idx="122">
                  <c:v>1982.2999999999997</c:v>
                </c:pt>
                <c:pt idx="123">
                  <c:v>1982.3999999999996</c:v>
                </c:pt>
                <c:pt idx="124">
                  <c:v>1983.1</c:v>
                </c:pt>
                <c:pt idx="125">
                  <c:v>1983.1999999999998</c:v>
                </c:pt>
                <c:pt idx="126">
                  <c:v>1983.2999999999997</c:v>
                </c:pt>
                <c:pt idx="127">
                  <c:v>1983.3999999999996</c:v>
                </c:pt>
                <c:pt idx="128">
                  <c:v>1984.1</c:v>
                </c:pt>
                <c:pt idx="129">
                  <c:v>1984.1999999999998</c:v>
                </c:pt>
                <c:pt idx="130">
                  <c:v>1984.2999999999997</c:v>
                </c:pt>
                <c:pt idx="131">
                  <c:v>1984.3999999999996</c:v>
                </c:pt>
                <c:pt idx="132">
                  <c:v>1985.1</c:v>
                </c:pt>
                <c:pt idx="133">
                  <c:v>1985.1999999999998</c:v>
                </c:pt>
                <c:pt idx="134">
                  <c:v>1985.2999999999997</c:v>
                </c:pt>
                <c:pt idx="135">
                  <c:v>1985.3999999999996</c:v>
                </c:pt>
                <c:pt idx="136">
                  <c:v>1986.1</c:v>
                </c:pt>
                <c:pt idx="137">
                  <c:v>1986.1999999999998</c:v>
                </c:pt>
                <c:pt idx="138">
                  <c:v>1986.2999999999997</c:v>
                </c:pt>
                <c:pt idx="139">
                  <c:v>1986.3999999999996</c:v>
                </c:pt>
                <c:pt idx="140">
                  <c:v>1987.1</c:v>
                </c:pt>
                <c:pt idx="141">
                  <c:v>1987.1999999999998</c:v>
                </c:pt>
                <c:pt idx="142">
                  <c:v>1987.2999999999997</c:v>
                </c:pt>
                <c:pt idx="143">
                  <c:v>1987.3999999999996</c:v>
                </c:pt>
                <c:pt idx="144">
                  <c:v>1988.1</c:v>
                </c:pt>
                <c:pt idx="145">
                  <c:v>1988.1999999999998</c:v>
                </c:pt>
                <c:pt idx="146">
                  <c:v>1988.2999999999997</c:v>
                </c:pt>
                <c:pt idx="147">
                  <c:v>1988.3999999999996</c:v>
                </c:pt>
                <c:pt idx="148">
                  <c:v>1989.1</c:v>
                </c:pt>
                <c:pt idx="149">
                  <c:v>1989.1999999999998</c:v>
                </c:pt>
                <c:pt idx="150">
                  <c:v>1989.2999999999997</c:v>
                </c:pt>
                <c:pt idx="151">
                  <c:v>1989.3999999999996</c:v>
                </c:pt>
                <c:pt idx="152">
                  <c:v>1990.1</c:v>
                </c:pt>
                <c:pt idx="153">
                  <c:v>1990.1999999999998</c:v>
                </c:pt>
                <c:pt idx="154">
                  <c:v>1990.2999999999997</c:v>
                </c:pt>
                <c:pt idx="155">
                  <c:v>1990.3999999999996</c:v>
                </c:pt>
                <c:pt idx="156">
                  <c:v>1991.1</c:v>
                </c:pt>
                <c:pt idx="157">
                  <c:v>1991.1999999999998</c:v>
                </c:pt>
                <c:pt idx="158">
                  <c:v>1991.2999999999997</c:v>
                </c:pt>
                <c:pt idx="159">
                  <c:v>1991.3999999999996</c:v>
                </c:pt>
                <c:pt idx="160">
                  <c:v>1992.1</c:v>
                </c:pt>
                <c:pt idx="161">
                  <c:v>1992.1999999999998</c:v>
                </c:pt>
                <c:pt idx="162">
                  <c:v>1992.2999999999997</c:v>
                </c:pt>
                <c:pt idx="163">
                  <c:v>1992.3999999999996</c:v>
                </c:pt>
                <c:pt idx="164">
                  <c:v>1993.1</c:v>
                </c:pt>
                <c:pt idx="165">
                  <c:v>1993.1999999999998</c:v>
                </c:pt>
                <c:pt idx="166">
                  <c:v>1993.2999999999997</c:v>
                </c:pt>
                <c:pt idx="167">
                  <c:v>1993.3999999999996</c:v>
                </c:pt>
                <c:pt idx="168">
                  <c:v>1994.1</c:v>
                </c:pt>
                <c:pt idx="169">
                  <c:v>1994.1999999999998</c:v>
                </c:pt>
                <c:pt idx="170">
                  <c:v>1994.2999999999997</c:v>
                </c:pt>
                <c:pt idx="171">
                  <c:v>1994.3999999999996</c:v>
                </c:pt>
                <c:pt idx="172">
                  <c:v>1995.1</c:v>
                </c:pt>
                <c:pt idx="173">
                  <c:v>1995.1999999999998</c:v>
                </c:pt>
                <c:pt idx="174">
                  <c:v>1995.2999999999997</c:v>
                </c:pt>
                <c:pt idx="175">
                  <c:v>1995.3999999999996</c:v>
                </c:pt>
                <c:pt idx="176">
                  <c:v>1996.1</c:v>
                </c:pt>
                <c:pt idx="177">
                  <c:v>1996.1999999999998</c:v>
                </c:pt>
                <c:pt idx="178">
                  <c:v>1996.2999999999997</c:v>
                </c:pt>
                <c:pt idx="179">
                  <c:v>1996.3999999999996</c:v>
                </c:pt>
                <c:pt idx="180">
                  <c:v>1997.1</c:v>
                </c:pt>
                <c:pt idx="181">
                  <c:v>1997.1999999999998</c:v>
                </c:pt>
                <c:pt idx="182">
                  <c:v>1997.2999999999997</c:v>
                </c:pt>
                <c:pt idx="183">
                  <c:v>1997.3999999999996</c:v>
                </c:pt>
                <c:pt idx="184">
                  <c:v>1998.1</c:v>
                </c:pt>
                <c:pt idx="185">
                  <c:v>1998.1999999999998</c:v>
                </c:pt>
                <c:pt idx="186">
                  <c:v>1998.2999999999997</c:v>
                </c:pt>
                <c:pt idx="187">
                  <c:v>1998.3999999999996</c:v>
                </c:pt>
                <c:pt idx="188">
                  <c:v>1999.1</c:v>
                </c:pt>
                <c:pt idx="189">
                  <c:v>1999.1999999999998</c:v>
                </c:pt>
                <c:pt idx="190">
                  <c:v>1999.2999999999997</c:v>
                </c:pt>
                <c:pt idx="191">
                  <c:v>1999.3999999999996</c:v>
                </c:pt>
                <c:pt idx="192">
                  <c:v>2000.1</c:v>
                </c:pt>
                <c:pt idx="193">
                  <c:v>2000.1999999999998</c:v>
                </c:pt>
                <c:pt idx="194">
                  <c:v>2000.2999999999997</c:v>
                </c:pt>
                <c:pt idx="195">
                  <c:v>2000.3999999999996</c:v>
                </c:pt>
                <c:pt idx="196">
                  <c:v>2001.1</c:v>
                </c:pt>
                <c:pt idx="197">
                  <c:v>2001.1999999999998</c:v>
                </c:pt>
                <c:pt idx="198">
                  <c:v>2001.2999999999997</c:v>
                </c:pt>
                <c:pt idx="199">
                  <c:v>2001.3999999999996</c:v>
                </c:pt>
                <c:pt idx="200">
                  <c:v>2002.1</c:v>
                </c:pt>
                <c:pt idx="201">
                  <c:v>2002.1999999999998</c:v>
                </c:pt>
                <c:pt idx="202">
                  <c:v>2002.2999999999997</c:v>
                </c:pt>
                <c:pt idx="203">
                  <c:v>2002.3999999999996</c:v>
                </c:pt>
                <c:pt idx="204">
                  <c:v>2003.1</c:v>
                </c:pt>
                <c:pt idx="205">
                  <c:v>2003.1999999999998</c:v>
                </c:pt>
                <c:pt idx="206">
                  <c:v>2003.2999999999997</c:v>
                </c:pt>
                <c:pt idx="207">
                  <c:v>2003.3999999999996</c:v>
                </c:pt>
                <c:pt idx="208">
                  <c:v>2004.1</c:v>
                </c:pt>
                <c:pt idx="209">
                  <c:v>2004.1999999999998</c:v>
                </c:pt>
                <c:pt idx="210">
                  <c:v>2004.2999999999997</c:v>
                </c:pt>
                <c:pt idx="211">
                  <c:v>2004.3999999999996</c:v>
                </c:pt>
                <c:pt idx="212">
                  <c:v>2005.1</c:v>
                </c:pt>
                <c:pt idx="213">
                  <c:v>2005.1999999999998</c:v>
                </c:pt>
                <c:pt idx="214">
                  <c:v>2005.2999999999997</c:v>
                </c:pt>
                <c:pt idx="215">
                  <c:v>2005.3999999999996</c:v>
                </c:pt>
                <c:pt idx="216">
                  <c:v>2006.1</c:v>
                </c:pt>
                <c:pt idx="217">
                  <c:v>2006.1999999999998</c:v>
                </c:pt>
                <c:pt idx="218">
                  <c:v>2006.2999999999997</c:v>
                </c:pt>
                <c:pt idx="219">
                  <c:v>2006.3999999999996</c:v>
                </c:pt>
                <c:pt idx="220">
                  <c:v>2007.1</c:v>
                </c:pt>
                <c:pt idx="221">
                  <c:v>2007.1999999999998</c:v>
                </c:pt>
                <c:pt idx="222">
                  <c:v>2007.2999999999997</c:v>
                </c:pt>
                <c:pt idx="223">
                  <c:v>2007.3999999999996</c:v>
                </c:pt>
                <c:pt idx="224">
                  <c:v>2008.1</c:v>
                </c:pt>
                <c:pt idx="225">
                  <c:v>2008.1999999999998</c:v>
                </c:pt>
                <c:pt idx="226">
                  <c:v>2008.2999999999997</c:v>
                </c:pt>
                <c:pt idx="227">
                  <c:v>2008.3999999999996</c:v>
                </c:pt>
              </c:numCache>
            </c:numRef>
          </c:cat>
          <c:val>
            <c:numRef>
              <c:f>Consumption_P!$E$4:$E$231</c:f>
              <c:numCache>
                <c:formatCode>0.00</c:formatCode>
                <c:ptCount val="228"/>
                <c:pt idx="0">
                  <c:v>0.83205237688585254</c:v>
                </c:pt>
                <c:pt idx="1">
                  <c:v>0.85292447473026689</c:v>
                </c:pt>
                <c:pt idx="2">
                  <c:v>0.8499302649930266</c:v>
                </c:pt>
                <c:pt idx="3">
                  <c:v>0.8489499192245572</c:v>
                </c:pt>
                <c:pt idx="4">
                  <c:v>0.84883720930232553</c:v>
                </c:pt>
                <c:pt idx="5">
                  <c:v>0.851047120418849</c:v>
                </c:pt>
                <c:pt idx="6">
                  <c:v>0.85095775387037564</c:v>
                </c:pt>
                <c:pt idx="7">
                  <c:v>0.86193136472466059</c:v>
                </c:pt>
                <c:pt idx="8">
                  <c:v>0.86357580602185013</c:v>
                </c:pt>
                <c:pt idx="9">
                  <c:v>0.86303191489361764</c:v>
                </c:pt>
                <c:pt idx="10">
                  <c:v>0.85477941176470684</c:v>
                </c:pt>
                <c:pt idx="11">
                  <c:v>0.8485237483953787</c:v>
                </c:pt>
                <c:pt idx="12">
                  <c:v>0.83755588673621451</c:v>
                </c:pt>
                <c:pt idx="13">
                  <c:v>0.83450961304453752</c:v>
                </c:pt>
                <c:pt idx="14">
                  <c:v>0.83146603098927296</c:v>
                </c:pt>
                <c:pt idx="15">
                  <c:v>0.82605633802816913</c:v>
                </c:pt>
                <c:pt idx="16">
                  <c:v>0.82862479570394576</c:v>
                </c:pt>
                <c:pt idx="17">
                  <c:v>0.83118378627360667</c:v>
                </c:pt>
                <c:pt idx="18">
                  <c:v>0.82904620987935351</c:v>
                </c:pt>
                <c:pt idx="19">
                  <c:v>0.831064494532471</c:v>
                </c:pt>
                <c:pt idx="20">
                  <c:v>0.83245844269466363</c:v>
                </c:pt>
                <c:pt idx="21">
                  <c:v>0.83427700348432132</c:v>
                </c:pt>
                <c:pt idx="22">
                  <c:v>0.83447684391080634</c:v>
                </c:pt>
                <c:pt idx="23">
                  <c:v>0.85222101841820275</c:v>
                </c:pt>
                <c:pt idx="24">
                  <c:v>0.86409691629956076</c:v>
                </c:pt>
                <c:pt idx="25">
                  <c:v>0.87055228116131766</c:v>
                </c:pt>
                <c:pt idx="26">
                  <c:v>0.85944456222175114</c:v>
                </c:pt>
                <c:pt idx="27">
                  <c:v>0.84948453608247465</c:v>
                </c:pt>
                <c:pt idx="28">
                  <c:v>0.84557932983447714</c:v>
                </c:pt>
                <c:pt idx="29">
                  <c:v>0.83831628638867062</c:v>
                </c:pt>
                <c:pt idx="30">
                  <c:v>0.84861574710386878</c:v>
                </c:pt>
                <c:pt idx="31">
                  <c:v>0.84431021044427201</c:v>
                </c:pt>
                <c:pt idx="32">
                  <c:v>0.82596318086923415</c:v>
                </c:pt>
                <c:pt idx="33">
                  <c:v>0.84052461509218845</c:v>
                </c:pt>
                <c:pt idx="34">
                  <c:v>0.84344866704481092</c:v>
                </c:pt>
                <c:pt idx="35">
                  <c:v>0.85886172650878689</c:v>
                </c:pt>
                <c:pt idx="36">
                  <c:v>0.85584390983140768</c:v>
                </c:pt>
                <c:pt idx="37">
                  <c:v>0.84916512059369265</c:v>
                </c:pt>
                <c:pt idx="38">
                  <c:v>0.84310156534401171</c:v>
                </c:pt>
                <c:pt idx="39">
                  <c:v>0.84248888888888884</c:v>
                </c:pt>
                <c:pt idx="40">
                  <c:v>0.83819444444444524</c:v>
                </c:pt>
                <c:pt idx="41">
                  <c:v>0.8393347050754455</c:v>
                </c:pt>
                <c:pt idx="42">
                  <c:v>0.84220338983050858</c:v>
                </c:pt>
                <c:pt idx="43">
                  <c:v>0.85032867015000924</c:v>
                </c:pt>
                <c:pt idx="44">
                  <c:v>0.84345949535192566</c:v>
                </c:pt>
                <c:pt idx="45">
                  <c:v>0.83835078534031349</c:v>
                </c:pt>
                <c:pt idx="46">
                  <c:v>0.84148100657156666</c:v>
                </c:pt>
                <c:pt idx="47">
                  <c:v>0.8375690607734807</c:v>
                </c:pt>
                <c:pt idx="48">
                  <c:v>0.83374384236453347</c:v>
                </c:pt>
                <c:pt idx="49">
                  <c:v>0.83667273831208333</c:v>
                </c:pt>
                <c:pt idx="50">
                  <c:v>0.8375838926174497</c:v>
                </c:pt>
                <c:pt idx="51">
                  <c:v>0.83496151568975763</c:v>
                </c:pt>
                <c:pt idx="52">
                  <c:v>0.82708063820612365</c:v>
                </c:pt>
                <c:pt idx="53">
                  <c:v>0.82587205197006053</c:v>
                </c:pt>
                <c:pt idx="54">
                  <c:v>0.8281853281853282</c:v>
                </c:pt>
                <c:pt idx="55">
                  <c:v>0.82969899665552005</c:v>
                </c:pt>
                <c:pt idx="56">
                  <c:v>0.82330046704722359</c:v>
                </c:pt>
                <c:pt idx="57">
                  <c:v>0.82574689062700424</c:v>
                </c:pt>
                <c:pt idx="58">
                  <c:v>0.8331232669523565</c:v>
                </c:pt>
                <c:pt idx="59">
                  <c:v>0.83124767686779899</c:v>
                </c:pt>
                <c:pt idx="60">
                  <c:v>0.83641031910991559</c:v>
                </c:pt>
                <c:pt idx="61">
                  <c:v>0.8440121580547113</c:v>
                </c:pt>
                <c:pt idx="62">
                  <c:v>0.84314896667064865</c:v>
                </c:pt>
                <c:pt idx="63">
                  <c:v>0.84158067542213877</c:v>
                </c:pt>
                <c:pt idx="64">
                  <c:v>0.84282304807364461</c:v>
                </c:pt>
                <c:pt idx="65">
                  <c:v>0.83930546339305534</c:v>
                </c:pt>
                <c:pt idx="66">
                  <c:v>0.84674787905155613</c:v>
                </c:pt>
                <c:pt idx="67">
                  <c:v>0.84470789276941238</c:v>
                </c:pt>
                <c:pt idx="68">
                  <c:v>0.83777315296566079</c:v>
                </c:pt>
                <c:pt idx="69">
                  <c:v>0.83929120147495662</c:v>
                </c:pt>
                <c:pt idx="70">
                  <c:v>0.83803311590566909</c:v>
                </c:pt>
                <c:pt idx="71">
                  <c:v>0.84332072466653463</c:v>
                </c:pt>
                <c:pt idx="72">
                  <c:v>0.84852059372849764</c:v>
                </c:pt>
                <c:pt idx="73">
                  <c:v>0.84591560201316396</c:v>
                </c:pt>
                <c:pt idx="74">
                  <c:v>0.8479109165318367</c:v>
                </c:pt>
                <c:pt idx="75">
                  <c:v>0.85563681261278512</c:v>
                </c:pt>
                <c:pt idx="76">
                  <c:v>0.84002549394518944</c:v>
                </c:pt>
                <c:pt idx="77">
                  <c:v>0.84031811276919033</c:v>
                </c:pt>
                <c:pt idx="78">
                  <c:v>0.83911173527604677</c:v>
                </c:pt>
                <c:pt idx="79">
                  <c:v>0.84579317530606912</c:v>
                </c:pt>
                <c:pt idx="80">
                  <c:v>0.84066857046867216</c:v>
                </c:pt>
                <c:pt idx="81">
                  <c:v>0.8350599559507299</c:v>
                </c:pt>
                <c:pt idx="82">
                  <c:v>0.83211970873009522</c:v>
                </c:pt>
                <c:pt idx="83">
                  <c:v>0.83271173271173271</c:v>
                </c:pt>
                <c:pt idx="84">
                  <c:v>0.82695619618120553</c:v>
                </c:pt>
                <c:pt idx="85">
                  <c:v>0.81886434871346259</c:v>
                </c:pt>
                <c:pt idx="86">
                  <c:v>0.82159286946520949</c:v>
                </c:pt>
                <c:pt idx="87">
                  <c:v>0.81386581023528681</c:v>
                </c:pt>
                <c:pt idx="88">
                  <c:v>0.82688320663441706</c:v>
                </c:pt>
                <c:pt idx="89">
                  <c:v>0.83202046724567524</c:v>
                </c:pt>
                <c:pt idx="90">
                  <c:v>0.84249108440100384</c:v>
                </c:pt>
                <c:pt idx="91">
                  <c:v>0.83526458091927358</c:v>
                </c:pt>
                <c:pt idx="92">
                  <c:v>0.85025477707006381</c:v>
                </c:pt>
                <c:pt idx="93">
                  <c:v>0.85151968111609377</c:v>
                </c:pt>
                <c:pt idx="94">
                  <c:v>0.8497985689375267</c:v>
                </c:pt>
                <c:pt idx="95">
                  <c:v>0.84748629417940069</c:v>
                </c:pt>
                <c:pt idx="96">
                  <c:v>0.84232201286246189</c:v>
                </c:pt>
                <c:pt idx="97">
                  <c:v>0.83871682641697665</c:v>
                </c:pt>
                <c:pt idx="98">
                  <c:v>0.84093999891203819</c:v>
                </c:pt>
                <c:pt idx="99">
                  <c:v>0.84172280273696498</c:v>
                </c:pt>
                <c:pt idx="100">
                  <c:v>0.84252049708657872</c:v>
                </c:pt>
                <c:pt idx="101">
                  <c:v>0.83359920239282248</c:v>
                </c:pt>
                <c:pt idx="102">
                  <c:v>0.82688213663634602</c:v>
                </c:pt>
                <c:pt idx="103">
                  <c:v>0.83140746353476069</c:v>
                </c:pt>
                <c:pt idx="104">
                  <c:v>0.83339534883720867</c:v>
                </c:pt>
                <c:pt idx="105">
                  <c:v>0.82061873791527562</c:v>
                </c:pt>
                <c:pt idx="106">
                  <c:v>0.8169677253659785</c:v>
                </c:pt>
                <c:pt idx="107">
                  <c:v>0.81117087298303781</c:v>
                </c:pt>
                <c:pt idx="108">
                  <c:v>0.81212465508846021</c:v>
                </c:pt>
                <c:pt idx="109">
                  <c:v>0.81373635068840089</c:v>
                </c:pt>
                <c:pt idx="110">
                  <c:v>0.81743376783173682</c:v>
                </c:pt>
                <c:pt idx="111">
                  <c:v>0.82228904341289288</c:v>
                </c:pt>
                <c:pt idx="112">
                  <c:v>0.82776208123876249</c:v>
                </c:pt>
                <c:pt idx="113">
                  <c:v>0.83318066903601651</c:v>
                </c:pt>
                <c:pt idx="114">
                  <c:v>0.83890762936912433</c:v>
                </c:pt>
                <c:pt idx="115">
                  <c:v>0.83156776029346158</c:v>
                </c:pt>
                <c:pt idx="116">
                  <c:v>0.82019196121466253</c:v>
                </c:pt>
                <c:pt idx="117">
                  <c:v>0.82569104637220991</c:v>
                </c:pt>
                <c:pt idx="118">
                  <c:v>0.81589958158995823</c:v>
                </c:pt>
                <c:pt idx="119">
                  <c:v>0.82245651357777505</c:v>
                </c:pt>
                <c:pt idx="120">
                  <c:v>0.83990209614660472</c:v>
                </c:pt>
                <c:pt idx="121">
                  <c:v>0.83766614241218762</c:v>
                </c:pt>
                <c:pt idx="122">
                  <c:v>0.84765887308467303</c:v>
                </c:pt>
                <c:pt idx="123">
                  <c:v>0.86320299300024139</c:v>
                </c:pt>
                <c:pt idx="124">
                  <c:v>0.86044518017085969</c:v>
                </c:pt>
                <c:pt idx="125">
                  <c:v>0.85740937401337591</c:v>
                </c:pt>
                <c:pt idx="126">
                  <c:v>0.85721449864876165</c:v>
                </c:pt>
                <c:pt idx="127">
                  <c:v>0.84573487968783945</c:v>
                </c:pt>
                <c:pt idx="128">
                  <c:v>0.83867072658546915</c:v>
                </c:pt>
                <c:pt idx="129">
                  <c:v>0.83861229084582722</c:v>
                </c:pt>
                <c:pt idx="130">
                  <c:v>0.83668493288421963</c:v>
                </c:pt>
                <c:pt idx="131">
                  <c:v>0.84230607239303401</c:v>
                </c:pt>
                <c:pt idx="132">
                  <c:v>0.8475300400534046</c:v>
                </c:pt>
                <c:pt idx="133">
                  <c:v>0.85166570936243569</c:v>
                </c:pt>
                <c:pt idx="134">
                  <c:v>0.85717973388402668</c:v>
                </c:pt>
                <c:pt idx="135">
                  <c:v>0.85485214493960848</c:v>
                </c:pt>
                <c:pt idx="136">
                  <c:v>0.85495713243341953</c:v>
                </c:pt>
                <c:pt idx="137">
                  <c:v>0.85923130804166559</c:v>
                </c:pt>
                <c:pt idx="138">
                  <c:v>0.86804334764903623</c:v>
                </c:pt>
                <c:pt idx="139">
                  <c:v>0.86738083192186699</c:v>
                </c:pt>
                <c:pt idx="140">
                  <c:v>0.86481858771511544</c:v>
                </c:pt>
                <c:pt idx="141">
                  <c:v>0.8677825159914716</c:v>
                </c:pt>
                <c:pt idx="142">
                  <c:v>0.86922689710138923</c:v>
                </c:pt>
                <c:pt idx="143">
                  <c:v>0.8584000163723069</c:v>
                </c:pt>
                <c:pt idx="144">
                  <c:v>0.86411276479734922</c:v>
                </c:pt>
                <c:pt idx="145">
                  <c:v>0.85918859129335534</c:v>
                </c:pt>
                <c:pt idx="146">
                  <c:v>0.85909143900827856</c:v>
                </c:pt>
                <c:pt idx="147">
                  <c:v>0.86036507604164691</c:v>
                </c:pt>
                <c:pt idx="148">
                  <c:v>0.85358946172048222</c:v>
                </c:pt>
                <c:pt idx="149">
                  <c:v>0.85577822188812158</c:v>
                </c:pt>
                <c:pt idx="150">
                  <c:v>0.85699307651982315</c:v>
                </c:pt>
                <c:pt idx="151">
                  <c:v>0.85964221119925566</c:v>
                </c:pt>
                <c:pt idx="152">
                  <c:v>0.86068154782730399</c:v>
                </c:pt>
                <c:pt idx="153">
                  <c:v>0.86001345361091475</c:v>
                </c:pt>
                <c:pt idx="154">
                  <c:v>0.86523404109823243</c:v>
                </c:pt>
                <c:pt idx="155">
                  <c:v>0.87423061140746861</c:v>
                </c:pt>
                <c:pt idx="156">
                  <c:v>0.87323369565217479</c:v>
                </c:pt>
                <c:pt idx="157">
                  <c:v>0.87262545478933085</c:v>
                </c:pt>
                <c:pt idx="158">
                  <c:v>0.87036914308436597</c:v>
                </c:pt>
                <c:pt idx="159">
                  <c:v>0.86661307785688579</c:v>
                </c:pt>
                <c:pt idx="160">
                  <c:v>0.87153209276803167</c:v>
                </c:pt>
                <c:pt idx="161">
                  <c:v>0.8677763469579175</c:v>
                </c:pt>
                <c:pt idx="162">
                  <c:v>0.86877203980879325</c:v>
                </c:pt>
                <c:pt idx="163">
                  <c:v>0.867202319448515</c:v>
                </c:pt>
                <c:pt idx="164">
                  <c:v>0.86530025830314783</c:v>
                </c:pt>
                <c:pt idx="165">
                  <c:v>0.86734925364105309</c:v>
                </c:pt>
                <c:pt idx="166">
                  <c:v>0.86929553830941286</c:v>
                </c:pt>
                <c:pt idx="167">
                  <c:v>0.86434222522866977</c:v>
                </c:pt>
                <c:pt idx="168">
                  <c:v>0.8602807119085516</c:v>
                </c:pt>
                <c:pt idx="169">
                  <c:v>0.8560435809177025</c:v>
                </c:pt>
                <c:pt idx="170">
                  <c:v>0.86042360613343538</c:v>
                </c:pt>
                <c:pt idx="171">
                  <c:v>0.85578385553496861</c:v>
                </c:pt>
                <c:pt idx="172">
                  <c:v>0.85504843593713664</c:v>
                </c:pt>
                <c:pt idx="173">
                  <c:v>0.86122354416233959</c:v>
                </c:pt>
                <c:pt idx="174">
                  <c:v>0.85897660149890365</c:v>
                </c:pt>
                <c:pt idx="175">
                  <c:v>0.85559322033898366</c:v>
                </c:pt>
                <c:pt idx="176">
                  <c:v>0.85759630644928575</c:v>
                </c:pt>
                <c:pt idx="177">
                  <c:v>0.85457655016331069</c:v>
                </c:pt>
                <c:pt idx="178">
                  <c:v>0.85212682108260651</c:v>
                </c:pt>
                <c:pt idx="179">
                  <c:v>0.8504824758762054</c:v>
                </c:pt>
                <c:pt idx="180">
                  <c:v>0.85058788730311363</c:v>
                </c:pt>
                <c:pt idx="181">
                  <c:v>0.84280762144865762</c:v>
                </c:pt>
                <c:pt idx="182">
                  <c:v>0.84252973669454556</c:v>
                </c:pt>
                <c:pt idx="183">
                  <c:v>0.84374114647275533</c:v>
                </c:pt>
                <c:pt idx="184">
                  <c:v>0.83971723712252722</c:v>
                </c:pt>
                <c:pt idx="185">
                  <c:v>0.84843899790942379</c:v>
                </c:pt>
                <c:pt idx="186">
                  <c:v>0.84827350816314961</c:v>
                </c:pt>
                <c:pt idx="187">
                  <c:v>0.84648975853827502</c:v>
                </c:pt>
                <c:pt idx="188">
                  <c:v>0.8467672556415865</c:v>
                </c:pt>
                <c:pt idx="189">
                  <c:v>0.85417643147556765</c:v>
                </c:pt>
                <c:pt idx="190">
                  <c:v>0.85578998228378311</c:v>
                </c:pt>
                <c:pt idx="191">
                  <c:v>0.85393140396029266</c:v>
                </c:pt>
                <c:pt idx="192">
                  <c:v>0.86230710116933551</c:v>
                </c:pt>
                <c:pt idx="193">
                  <c:v>0.85597792890011004</c:v>
                </c:pt>
                <c:pt idx="194">
                  <c:v>0.86328469595724966</c:v>
                </c:pt>
                <c:pt idx="195">
                  <c:v>0.86586762578363607</c:v>
                </c:pt>
                <c:pt idx="196">
                  <c:v>0.87203512448236298</c:v>
                </c:pt>
                <c:pt idx="197">
                  <c:v>0.87303655875761366</c:v>
                </c:pt>
                <c:pt idx="198">
                  <c:v>0.87656757210091651</c:v>
                </c:pt>
                <c:pt idx="199">
                  <c:v>0.88561845437743869</c:v>
                </c:pt>
                <c:pt idx="200">
                  <c:v>0.88474156368246371</c:v>
                </c:pt>
                <c:pt idx="201">
                  <c:v>0.88919686187251756</c:v>
                </c:pt>
                <c:pt idx="202">
                  <c:v>0.88990633964701638</c:v>
                </c:pt>
                <c:pt idx="203">
                  <c:v>0.89373152930290456</c:v>
                </c:pt>
                <c:pt idx="204">
                  <c:v>0.89657749215363935</c:v>
                </c:pt>
                <c:pt idx="205">
                  <c:v>0.8969977289093225</c:v>
                </c:pt>
                <c:pt idx="206">
                  <c:v>0.89218029785046127</c:v>
                </c:pt>
                <c:pt idx="207">
                  <c:v>0.88943357547127699</c:v>
                </c:pt>
                <c:pt idx="208">
                  <c:v>0.89248169742668015</c:v>
                </c:pt>
                <c:pt idx="209">
                  <c:v>0.89039904222974464</c:v>
                </c:pt>
                <c:pt idx="210">
                  <c:v>0.88989252423722709</c:v>
                </c:pt>
                <c:pt idx="211">
                  <c:v>0.89145080972507007</c:v>
                </c:pt>
                <c:pt idx="212">
                  <c:v>0.88685687019760751</c:v>
                </c:pt>
                <c:pt idx="213">
                  <c:v>0.88951412888798387</c:v>
                </c:pt>
                <c:pt idx="214">
                  <c:v>0.8916032604361076</c:v>
                </c:pt>
                <c:pt idx="215">
                  <c:v>0.88998456255316472</c:v>
                </c:pt>
                <c:pt idx="216">
                  <c:v>0.8861924750763911</c:v>
                </c:pt>
                <c:pt idx="217">
                  <c:v>0.88758270456293009</c:v>
                </c:pt>
                <c:pt idx="218">
                  <c:v>0.89139294771162803</c:v>
                </c:pt>
                <c:pt idx="219">
                  <c:v>0.8906739665372736</c:v>
                </c:pt>
                <c:pt idx="220">
                  <c:v>0.89719411734229404</c:v>
                </c:pt>
                <c:pt idx="221">
                  <c:v>0.89633484986351231</c:v>
                </c:pt>
                <c:pt idx="222">
                  <c:v>0.89380385073043467</c:v>
                </c:pt>
                <c:pt idx="223">
                  <c:v>0.90053594845772256</c:v>
                </c:pt>
                <c:pt idx="224">
                  <c:v>0.90457076631709854</c:v>
                </c:pt>
                <c:pt idx="225">
                  <c:v>0.9102591905977826</c:v>
                </c:pt>
                <c:pt idx="226">
                  <c:v>0.9095803730017763</c:v>
                </c:pt>
                <c:pt idx="227">
                  <c:v>0.90397385970718935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09984"/>
        <c:axId val="75611520"/>
      </c:lineChart>
      <c:catAx>
        <c:axId val="7560998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611520"/>
        <c:crosses val="autoZero"/>
        <c:auto val="1"/>
        <c:lblAlgn val="ctr"/>
        <c:lblOffset val="100"/>
        <c:noMultiLvlLbl val="0"/>
      </c:catAx>
      <c:valAx>
        <c:axId val="75611520"/>
        <c:scaling>
          <c:orientation val="minMax"/>
          <c:max val="0.92"/>
          <c:min val="0.8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5609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'Trade Balance'!$A$4:$A$231</c:f>
              <c:numCache>
                <c:formatCode>0.0</c:formatCode>
                <c:ptCount val="228"/>
                <c:pt idx="0">
                  <c:v>1952.1</c:v>
                </c:pt>
                <c:pt idx="1">
                  <c:v>1952.1999999999998</c:v>
                </c:pt>
                <c:pt idx="2">
                  <c:v>1952.2999999999997</c:v>
                </c:pt>
                <c:pt idx="3">
                  <c:v>1952.3999999999996</c:v>
                </c:pt>
                <c:pt idx="4">
                  <c:v>1953.1</c:v>
                </c:pt>
                <c:pt idx="5">
                  <c:v>1953.1999999999998</c:v>
                </c:pt>
                <c:pt idx="6">
                  <c:v>1953.2999999999997</c:v>
                </c:pt>
                <c:pt idx="7">
                  <c:v>1953.3999999999996</c:v>
                </c:pt>
                <c:pt idx="8">
                  <c:v>1954.1</c:v>
                </c:pt>
                <c:pt idx="9">
                  <c:v>1954.1999999999998</c:v>
                </c:pt>
                <c:pt idx="10">
                  <c:v>1954.2999999999997</c:v>
                </c:pt>
                <c:pt idx="11">
                  <c:v>1954.3999999999996</c:v>
                </c:pt>
                <c:pt idx="12">
                  <c:v>1955.1</c:v>
                </c:pt>
                <c:pt idx="13">
                  <c:v>1955.1999999999998</c:v>
                </c:pt>
                <c:pt idx="14">
                  <c:v>1955.2999999999997</c:v>
                </c:pt>
                <c:pt idx="15">
                  <c:v>1955.3999999999996</c:v>
                </c:pt>
                <c:pt idx="16">
                  <c:v>1956.1</c:v>
                </c:pt>
                <c:pt idx="17">
                  <c:v>1956.1999999999998</c:v>
                </c:pt>
                <c:pt idx="18">
                  <c:v>1956.2999999999997</c:v>
                </c:pt>
                <c:pt idx="19">
                  <c:v>1956.3999999999996</c:v>
                </c:pt>
                <c:pt idx="20">
                  <c:v>1957.1</c:v>
                </c:pt>
                <c:pt idx="21">
                  <c:v>1957.1999999999998</c:v>
                </c:pt>
                <c:pt idx="22">
                  <c:v>1957.2999999999997</c:v>
                </c:pt>
                <c:pt idx="23">
                  <c:v>1957.3999999999996</c:v>
                </c:pt>
                <c:pt idx="24">
                  <c:v>1958.1</c:v>
                </c:pt>
                <c:pt idx="25">
                  <c:v>1958.1999999999998</c:v>
                </c:pt>
                <c:pt idx="26">
                  <c:v>1958.2999999999997</c:v>
                </c:pt>
                <c:pt idx="27">
                  <c:v>1958.3999999999996</c:v>
                </c:pt>
                <c:pt idx="28">
                  <c:v>1959.1</c:v>
                </c:pt>
                <c:pt idx="29">
                  <c:v>1959.1999999999998</c:v>
                </c:pt>
                <c:pt idx="30">
                  <c:v>1959.2999999999997</c:v>
                </c:pt>
                <c:pt idx="31">
                  <c:v>1959.3999999999996</c:v>
                </c:pt>
                <c:pt idx="32">
                  <c:v>1960.1</c:v>
                </c:pt>
                <c:pt idx="33">
                  <c:v>1960.1999999999998</c:v>
                </c:pt>
                <c:pt idx="34">
                  <c:v>1960.2999999999997</c:v>
                </c:pt>
                <c:pt idx="35">
                  <c:v>1960.3999999999996</c:v>
                </c:pt>
                <c:pt idx="36">
                  <c:v>1961.1</c:v>
                </c:pt>
                <c:pt idx="37">
                  <c:v>1961.1999999999998</c:v>
                </c:pt>
                <c:pt idx="38">
                  <c:v>1961.2999999999997</c:v>
                </c:pt>
                <c:pt idx="39">
                  <c:v>1961.3999999999996</c:v>
                </c:pt>
                <c:pt idx="40">
                  <c:v>1962.1</c:v>
                </c:pt>
                <c:pt idx="41">
                  <c:v>1962.1999999999998</c:v>
                </c:pt>
                <c:pt idx="42">
                  <c:v>1962.2999999999997</c:v>
                </c:pt>
                <c:pt idx="43">
                  <c:v>1962.3999999999996</c:v>
                </c:pt>
                <c:pt idx="44">
                  <c:v>1963.1</c:v>
                </c:pt>
                <c:pt idx="45">
                  <c:v>1963.1999999999998</c:v>
                </c:pt>
                <c:pt idx="46">
                  <c:v>1963.2999999999997</c:v>
                </c:pt>
                <c:pt idx="47">
                  <c:v>1963.3999999999996</c:v>
                </c:pt>
                <c:pt idx="48">
                  <c:v>1964.1</c:v>
                </c:pt>
                <c:pt idx="49">
                  <c:v>1964.1999999999998</c:v>
                </c:pt>
                <c:pt idx="50">
                  <c:v>1964.2999999999997</c:v>
                </c:pt>
                <c:pt idx="51">
                  <c:v>1964.3999999999996</c:v>
                </c:pt>
                <c:pt idx="52">
                  <c:v>1965.1</c:v>
                </c:pt>
                <c:pt idx="53">
                  <c:v>1965.1999999999998</c:v>
                </c:pt>
                <c:pt idx="54">
                  <c:v>1965.2999999999997</c:v>
                </c:pt>
                <c:pt idx="55">
                  <c:v>1965.3999999999996</c:v>
                </c:pt>
                <c:pt idx="56">
                  <c:v>1966.1</c:v>
                </c:pt>
                <c:pt idx="57">
                  <c:v>1966.1999999999998</c:v>
                </c:pt>
                <c:pt idx="58">
                  <c:v>1966.2999999999997</c:v>
                </c:pt>
                <c:pt idx="59">
                  <c:v>1966.3999999999996</c:v>
                </c:pt>
                <c:pt idx="60">
                  <c:v>1967.1</c:v>
                </c:pt>
                <c:pt idx="61">
                  <c:v>1967.1999999999998</c:v>
                </c:pt>
                <c:pt idx="62">
                  <c:v>1967.2999999999997</c:v>
                </c:pt>
                <c:pt idx="63">
                  <c:v>1967.3999999999996</c:v>
                </c:pt>
                <c:pt idx="64">
                  <c:v>1968.1</c:v>
                </c:pt>
                <c:pt idx="65">
                  <c:v>1968.1999999999998</c:v>
                </c:pt>
                <c:pt idx="66">
                  <c:v>1968.2999999999997</c:v>
                </c:pt>
                <c:pt idx="67">
                  <c:v>1968.3999999999996</c:v>
                </c:pt>
                <c:pt idx="68">
                  <c:v>1969.1</c:v>
                </c:pt>
                <c:pt idx="69">
                  <c:v>1969.1999999999998</c:v>
                </c:pt>
                <c:pt idx="70">
                  <c:v>1969.2999999999997</c:v>
                </c:pt>
                <c:pt idx="71">
                  <c:v>1969.3999999999996</c:v>
                </c:pt>
                <c:pt idx="72">
                  <c:v>1970.1</c:v>
                </c:pt>
                <c:pt idx="73">
                  <c:v>1970.1999999999998</c:v>
                </c:pt>
                <c:pt idx="74">
                  <c:v>1970.2999999999997</c:v>
                </c:pt>
                <c:pt idx="75">
                  <c:v>1970.3999999999996</c:v>
                </c:pt>
                <c:pt idx="76">
                  <c:v>1971.1</c:v>
                </c:pt>
                <c:pt idx="77">
                  <c:v>1971.1999999999998</c:v>
                </c:pt>
                <c:pt idx="78">
                  <c:v>1971.2999999999997</c:v>
                </c:pt>
                <c:pt idx="79">
                  <c:v>1971.3999999999996</c:v>
                </c:pt>
                <c:pt idx="80">
                  <c:v>1972.1</c:v>
                </c:pt>
                <c:pt idx="81">
                  <c:v>1972.1999999999998</c:v>
                </c:pt>
                <c:pt idx="82">
                  <c:v>1972.2999999999997</c:v>
                </c:pt>
                <c:pt idx="83">
                  <c:v>1972.3999999999996</c:v>
                </c:pt>
                <c:pt idx="84">
                  <c:v>1973.1</c:v>
                </c:pt>
                <c:pt idx="85">
                  <c:v>1973.1999999999998</c:v>
                </c:pt>
                <c:pt idx="86">
                  <c:v>1973.2999999999997</c:v>
                </c:pt>
                <c:pt idx="87">
                  <c:v>1973.3999999999996</c:v>
                </c:pt>
                <c:pt idx="88">
                  <c:v>1974.1</c:v>
                </c:pt>
                <c:pt idx="89">
                  <c:v>1974.1999999999998</c:v>
                </c:pt>
                <c:pt idx="90">
                  <c:v>1974.2999999999997</c:v>
                </c:pt>
                <c:pt idx="91">
                  <c:v>1974.3999999999996</c:v>
                </c:pt>
                <c:pt idx="92">
                  <c:v>1975.1</c:v>
                </c:pt>
                <c:pt idx="93">
                  <c:v>1975.1999999999998</c:v>
                </c:pt>
                <c:pt idx="94">
                  <c:v>1975.2999999999997</c:v>
                </c:pt>
                <c:pt idx="95">
                  <c:v>1975.3999999999996</c:v>
                </c:pt>
                <c:pt idx="96">
                  <c:v>1976.1</c:v>
                </c:pt>
                <c:pt idx="97">
                  <c:v>1976.1999999999998</c:v>
                </c:pt>
                <c:pt idx="98">
                  <c:v>1976.2999999999997</c:v>
                </c:pt>
                <c:pt idx="99">
                  <c:v>1976.3999999999996</c:v>
                </c:pt>
                <c:pt idx="100">
                  <c:v>1977.1</c:v>
                </c:pt>
                <c:pt idx="101">
                  <c:v>1977.1999999999998</c:v>
                </c:pt>
                <c:pt idx="102">
                  <c:v>1977.2999999999997</c:v>
                </c:pt>
                <c:pt idx="103">
                  <c:v>1977.3999999999996</c:v>
                </c:pt>
                <c:pt idx="104">
                  <c:v>1978.1</c:v>
                </c:pt>
                <c:pt idx="105">
                  <c:v>1978.1999999999998</c:v>
                </c:pt>
                <c:pt idx="106">
                  <c:v>1978.2999999999997</c:v>
                </c:pt>
                <c:pt idx="107">
                  <c:v>1978.3999999999996</c:v>
                </c:pt>
                <c:pt idx="108">
                  <c:v>1979.1</c:v>
                </c:pt>
                <c:pt idx="109">
                  <c:v>1979.1999999999998</c:v>
                </c:pt>
                <c:pt idx="110">
                  <c:v>1979.2999999999997</c:v>
                </c:pt>
                <c:pt idx="111">
                  <c:v>1979.3999999999996</c:v>
                </c:pt>
                <c:pt idx="112">
                  <c:v>1980.1</c:v>
                </c:pt>
                <c:pt idx="113">
                  <c:v>1980.1999999999998</c:v>
                </c:pt>
                <c:pt idx="114">
                  <c:v>1980.2999999999997</c:v>
                </c:pt>
                <c:pt idx="115">
                  <c:v>1980.3999999999996</c:v>
                </c:pt>
                <c:pt idx="116">
                  <c:v>1981.1</c:v>
                </c:pt>
                <c:pt idx="117">
                  <c:v>1981.1999999999998</c:v>
                </c:pt>
                <c:pt idx="118">
                  <c:v>1981.2999999999997</c:v>
                </c:pt>
                <c:pt idx="119">
                  <c:v>1981.3999999999996</c:v>
                </c:pt>
                <c:pt idx="120">
                  <c:v>1982.1</c:v>
                </c:pt>
                <c:pt idx="121">
                  <c:v>1982.1999999999998</c:v>
                </c:pt>
                <c:pt idx="122">
                  <c:v>1982.2999999999997</c:v>
                </c:pt>
                <c:pt idx="123">
                  <c:v>1982.3999999999996</c:v>
                </c:pt>
                <c:pt idx="124">
                  <c:v>1983.1</c:v>
                </c:pt>
                <c:pt idx="125">
                  <c:v>1983.1999999999998</c:v>
                </c:pt>
                <c:pt idx="126">
                  <c:v>1983.2999999999997</c:v>
                </c:pt>
                <c:pt idx="127">
                  <c:v>1983.3999999999996</c:v>
                </c:pt>
                <c:pt idx="128">
                  <c:v>1984.1</c:v>
                </c:pt>
                <c:pt idx="129">
                  <c:v>1984.1999999999998</c:v>
                </c:pt>
                <c:pt idx="130">
                  <c:v>1984.2999999999997</c:v>
                </c:pt>
                <c:pt idx="131">
                  <c:v>1984.3999999999996</c:v>
                </c:pt>
                <c:pt idx="132">
                  <c:v>1985.1</c:v>
                </c:pt>
                <c:pt idx="133">
                  <c:v>1985.1999999999998</c:v>
                </c:pt>
                <c:pt idx="134">
                  <c:v>1985.2999999999997</c:v>
                </c:pt>
                <c:pt idx="135">
                  <c:v>1985.3999999999996</c:v>
                </c:pt>
                <c:pt idx="136">
                  <c:v>1986.1</c:v>
                </c:pt>
                <c:pt idx="137">
                  <c:v>1986.1999999999998</c:v>
                </c:pt>
                <c:pt idx="138">
                  <c:v>1986.2999999999997</c:v>
                </c:pt>
                <c:pt idx="139">
                  <c:v>1986.3999999999996</c:v>
                </c:pt>
                <c:pt idx="140">
                  <c:v>1987.1</c:v>
                </c:pt>
                <c:pt idx="141">
                  <c:v>1987.1999999999998</c:v>
                </c:pt>
                <c:pt idx="142">
                  <c:v>1987.2999999999997</c:v>
                </c:pt>
                <c:pt idx="143">
                  <c:v>1987.3999999999996</c:v>
                </c:pt>
                <c:pt idx="144">
                  <c:v>1988.1</c:v>
                </c:pt>
                <c:pt idx="145">
                  <c:v>1988.1999999999998</c:v>
                </c:pt>
                <c:pt idx="146">
                  <c:v>1988.2999999999997</c:v>
                </c:pt>
                <c:pt idx="147">
                  <c:v>1988.3999999999996</c:v>
                </c:pt>
                <c:pt idx="148">
                  <c:v>1989.1</c:v>
                </c:pt>
                <c:pt idx="149">
                  <c:v>1989.1999999999998</c:v>
                </c:pt>
                <c:pt idx="150">
                  <c:v>1989.2999999999997</c:v>
                </c:pt>
                <c:pt idx="151">
                  <c:v>1989.3999999999996</c:v>
                </c:pt>
                <c:pt idx="152">
                  <c:v>1990.1</c:v>
                </c:pt>
                <c:pt idx="153">
                  <c:v>1990.1999999999998</c:v>
                </c:pt>
                <c:pt idx="154">
                  <c:v>1990.2999999999997</c:v>
                </c:pt>
                <c:pt idx="155">
                  <c:v>1990.3999999999996</c:v>
                </c:pt>
                <c:pt idx="156">
                  <c:v>1991.1</c:v>
                </c:pt>
                <c:pt idx="157">
                  <c:v>1991.1999999999998</c:v>
                </c:pt>
                <c:pt idx="158">
                  <c:v>1991.2999999999997</c:v>
                </c:pt>
                <c:pt idx="159">
                  <c:v>1991.3999999999996</c:v>
                </c:pt>
                <c:pt idx="160">
                  <c:v>1992.1</c:v>
                </c:pt>
                <c:pt idx="161">
                  <c:v>1992.1999999999998</c:v>
                </c:pt>
                <c:pt idx="162">
                  <c:v>1992.2999999999997</c:v>
                </c:pt>
                <c:pt idx="163">
                  <c:v>1992.3999999999996</c:v>
                </c:pt>
                <c:pt idx="164">
                  <c:v>1993.1</c:v>
                </c:pt>
                <c:pt idx="165">
                  <c:v>1993.1999999999998</c:v>
                </c:pt>
                <c:pt idx="166">
                  <c:v>1993.2999999999997</c:v>
                </c:pt>
                <c:pt idx="167">
                  <c:v>1993.3999999999996</c:v>
                </c:pt>
                <c:pt idx="168">
                  <c:v>1994.1</c:v>
                </c:pt>
                <c:pt idx="169">
                  <c:v>1994.1999999999998</c:v>
                </c:pt>
                <c:pt idx="170">
                  <c:v>1994.2999999999997</c:v>
                </c:pt>
                <c:pt idx="171">
                  <c:v>1994.3999999999996</c:v>
                </c:pt>
                <c:pt idx="172">
                  <c:v>1995.1</c:v>
                </c:pt>
                <c:pt idx="173">
                  <c:v>1995.1999999999998</c:v>
                </c:pt>
                <c:pt idx="174">
                  <c:v>1995.2999999999997</c:v>
                </c:pt>
                <c:pt idx="175">
                  <c:v>1995.3999999999996</c:v>
                </c:pt>
                <c:pt idx="176">
                  <c:v>1996.1</c:v>
                </c:pt>
                <c:pt idx="177">
                  <c:v>1996.1999999999998</c:v>
                </c:pt>
                <c:pt idx="178">
                  <c:v>1996.2999999999997</c:v>
                </c:pt>
                <c:pt idx="179">
                  <c:v>1996.3999999999996</c:v>
                </c:pt>
                <c:pt idx="180">
                  <c:v>1997.1</c:v>
                </c:pt>
                <c:pt idx="181">
                  <c:v>1997.1999999999998</c:v>
                </c:pt>
                <c:pt idx="182">
                  <c:v>1997.2999999999997</c:v>
                </c:pt>
                <c:pt idx="183">
                  <c:v>1997.3999999999996</c:v>
                </c:pt>
                <c:pt idx="184">
                  <c:v>1998.1</c:v>
                </c:pt>
                <c:pt idx="185">
                  <c:v>1998.1999999999998</c:v>
                </c:pt>
                <c:pt idx="186">
                  <c:v>1998.2999999999997</c:v>
                </c:pt>
                <c:pt idx="187">
                  <c:v>1998.3999999999996</c:v>
                </c:pt>
                <c:pt idx="188">
                  <c:v>1999.1</c:v>
                </c:pt>
                <c:pt idx="189">
                  <c:v>1999.1999999999998</c:v>
                </c:pt>
                <c:pt idx="190">
                  <c:v>1999.2999999999997</c:v>
                </c:pt>
                <c:pt idx="191">
                  <c:v>1999.3999999999996</c:v>
                </c:pt>
                <c:pt idx="192">
                  <c:v>2000.1</c:v>
                </c:pt>
                <c:pt idx="193">
                  <c:v>2000.1999999999998</c:v>
                </c:pt>
                <c:pt idx="194">
                  <c:v>2000.2999999999997</c:v>
                </c:pt>
                <c:pt idx="195">
                  <c:v>2000.3999999999996</c:v>
                </c:pt>
                <c:pt idx="196">
                  <c:v>2001.1</c:v>
                </c:pt>
                <c:pt idx="197">
                  <c:v>2001.1999999999998</c:v>
                </c:pt>
                <c:pt idx="198">
                  <c:v>2001.2999999999997</c:v>
                </c:pt>
                <c:pt idx="199">
                  <c:v>2001.3999999999996</c:v>
                </c:pt>
                <c:pt idx="200">
                  <c:v>2002.1</c:v>
                </c:pt>
                <c:pt idx="201">
                  <c:v>2002.1999999999998</c:v>
                </c:pt>
                <c:pt idx="202">
                  <c:v>2002.2999999999997</c:v>
                </c:pt>
                <c:pt idx="203">
                  <c:v>2002.3999999999996</c:v>
                </c:pt>
                <c:pt idx="204">
                  <c:v>2003.1</c:v>
                </c:pt>
                <c:pt idx="205">
                  <c:v>2003.1999999999998</c:v>
                </c:pt>
                <c:pt idx="206">
                  <c:v>2003.2999999999997</c:v>
                </c:pt>
                <c:pt idx="207">
                  <c:v>2003.3999999999996</c:v>
                </c:pt>
                <c:pt idx="208">
                  <c:v>2004.1</c:v>
                </c:pt>
                <c:pt idx="209">
                  <c:v>2004.1999999999998</c:v>
                </c:pt>
                <c:pt idx="210">
                  <c:v>2004.2999999999997</c:v>
                </c:pt>
                <c:pt idx="211">
                  <c:v>2004.3999999999996</c:v>
                </c:pt>
                <c:pt idx="212">
                  <c:v>2005.1</c:v>
                </c:pt>
                <c:pt idx="213">
                  <c:v>2005.1999999999998</c:v>
                </c:pt>
                <c:pt idx="214">
                  <c:v>2005.2999999999997</c:v>
                </c:pt>
                <c:pt idx="215">
                  <c:v>2005.3999999999996</c:v>
                </c:pt>
                <c:pt idx="216">
                  <c:v>2006.1</c:v>
                </c:pt>
                <c:pt idx="217">
                  <c:v>2006.1999999999998</c:v>
                </c:pt>
                <c:pt idx="218">
                  <c:v>2006.2999999999997</c:v>
                </c:pt>
                <c:pt idx="219">
                  <c:v>2006.3999999999996</c:v>
                </c:pt>
                <c:pt idx="220">
                  <c:v>2007.1</c:v>
                </c:pt>
                <c:pt idx="221">
                  <c:v>2007.1999999999998</c:v>
                </c:pt>
                <c:pt idx="222">
                  <c:v>2007.2999999999997</c:v>
                </c:pt>
                <c:pt idx="223">
                  <c:v>2007.3999999999996</c:v>
                </c:pt>
                <c:pt idx="224">
                  <c:v>2008.1</c:v>
                </c:pt>
                <c:pt idx="225">
                  <c:v>2008.1999999999998</c:v>
                </c:pt>
                <c:pt idx="226">
                  <c:v>2008.2999999999997</c:v>
                </c:pt>
                <c:pt idx="227">
                  <c:v>2008.3999999999996</c:v>
                </c:pt>
              </c:numCache>
            </c:numRef>
          </c:cat>
          <c:val>
            <c:numRef>
              <c:f>'Trade Balance'!$D$4:$D$231</c:f>
              <c:numCache>
                <c:formatCode>General</c:formatCode>
                <c:ptCount val="228"/>
                <c:pt idx="0">
                  <c:v>1.0532308568175349E-2</c:v>
                </c:pt>
                <c:pt idx="1">
                  <c:v>5.6785917092561106E-3</c:v>
                </c:pt>
                <c:pt idx="2">
                  <c:v>0</c:v>
                </c:pt>
                <c:pt idx="3">
                  <c:v>-2.6925148088314554E-3</c:v>
                </c:pt>
                <c:pt idx="4">
                  <c:v>-1.8498942917547568E-3</c:v>
                </c:pt>
                <c:pt idx="5">
                  <c:v>-3.4031413612565526E-3</c:v>
                </c:pt>
                <c:pt idx="6">
                  <c:v>-1.5743899239044888E-3</c:v>
                </c:pt>
                <c:pt idx="7">
                  <c:v>-7.9808459696727944E-4</c:v>
                </c:pt>
                <c:pt idx="8">
                  <c:v>-1.0658140154543032E-3</c:v>
                </c:pt>
                <c:pt idx="9">
                  <c:v>7.9787234042553404E-4</c:v>
                </c:pt>
                <c:pt idx="10">
                  <c:v>1.5756302521008402E-3</c:v>
                </c:pt>
                <c:pt idx="11">
                  <c:v>2.8241335044929461E-3</c:v>
                </c:pt>
                <c:pt idx="12">
                  <c:v>2.7322404371584678E-3</c:v>
                </c:pt>
                <c:pt idx="13">
                  <c:v>-4.8673643222195184E-4</c:v>
                </c:pt>
                <c:pt idx="14">
                  <c:v>1.668653158522052E-3</c:v>
                </c:pt>
                <c:pt idx="15">
                  <c:v>4.6948356807511796E-4</c:v>
                </c:pt>
                <c:pt idx="16">
                  <c:v>9.3392481905206742E-4</c:v>
                </c:pt>
                <c:pt idx="17">
                  <c:v>4.375863657300783E-3</c:v>
                </c:pt>
                <c:pt idx="18">
                  <c:v>5.9185067152287812E-3</c:v>
                </c:pt>
                <c:pt idx="19">
                  <c:v>1.0042401249721066E-2</c:v>
                </c:pt>
                <c:pt idx="20">
                  <c:v>1.0498687664041988E-2</c:v>
                </c:pt>
                <c:pt idx="21">
                  <c:v>8.9285714285714159E-3</c:v>
                </c:pt>
                <c:pt idx="22">
                  <c:v>8.5763293310463229E-3</c:v>
                </c:pt>
                <c:pt idx="23">
                  <c:v>7.3672806067172263E-3</c:v>
                </c:pt>
                <c:pt idx="24">
                  <c:v>2.422907488986787E-3</c:v>
                </c:pt>
                <c:pt idx="25">
                  <c:v>1.0914647456887142E-3</c:v>
                </c:pt>
                <c:pt idx="26">
                  <c:v>1.9079923680305293E-3</c:v>
                </c:pt>
                <c:pt idx="27">
                  <c:v>-6.1855670103092822E-4</c:v>
                </c:pt>
                <c:pt idx="28">
                  <c:v>8.0742834073476116E-4</c:v>
                </c:pt>
                <c:pt idx="29">
                  <c:v>0</c:v>
                </c:pt>
                <c:pt idx="30">
                  <c:v>1.1780875711761287E-3</c:v>
                </c:pt>
                <c:pt idx="31">
                  <c:v>1.1691348402182397E-3</c:v>
                </c:pt>
                <c:pt idx="32">
                  <c:v>5.124312013664839E-3</c:v>
                </c:pt>
                <c:pt idx="33">
                  <c:v>7.983273141988231E-3</c:v>
                </c:pt>
                <c:pt idx="34">
                  <c:v>7.9410096426545847E-3</c:v>
                </c:pt>
                <c:pt idx="35">
                  <c:v>1.1077158135981665E-2</c:v>
                </c:pt>
                <c:pt idx="36">
                  <c:v>1.098692934267856E-2</c:v>
                </c:pt>
                <c:pt idx="37">
                  <c:v>1.0204081632653078E-2</c:v>
                </c:pt>
                <c:pt idx="38">
                  <c:v>7.0986530760830053E-3</c:v>
                </c:pt>
                <c:pt idx="39">
                  <c:v>7.8222222222222304E-3</c:v>
                </c:pt>
                <c:pt idx="40">
                  <c:v>6.9444444444444519E-3</c:v>
                </c:pt>
                <c:pt idx="41">
                  <c:v>9.9451303155007106E-3</c:v>
                </c:pt>
                <c:pt idx="42">
                  <c:v>6.4406779661017018E-3</c:v>
                </c:pt>
                <c:pt idx="43">
                  <c:v>4.7193662565312728E-3</c:v>
                </c:pt>
                <c:pt idx="44">
                  <c:v>6.4741035856573838E-3</c:v>
                </c:pt>
                <c:pt idx="45">
                  <c:v>1.0634816753926699E-2</c:v>
                </c:pt>
                <c:pt idx="46">
                  <c:v>6.2510017631030746E-3</c:v>
                </c:pt>
                <c:pt idx="47">
                  <c:v>8.5240726124704031E-3</c:v>
                </c:pt>
                <c:pt idx="48">
                  <c:v>1.123768472906404E-2</c:v>
                </c:pt>
                <c:pt idx="49">
                  <c:v>1.0777170613236209E-2</c:v>
                </c:pt>
                <c:pt idx="50">
                  <c:v>9.545115585384057E-3</c:v>
                </c:pt>
                <c:pt idx="51">
                  <c:v>1.0213143872113676E-2</c:v>
                </c:pt>
                <c:pt idx="52">
                  <c:v>6.6120454218772454E-3</c:v>
                </c:pt>
                <c:pt idx="53">
                  <c:v>1.0591724332721373E-2</c:v>
                </c:pt>
                <c:pt idx="54">
                  <c:v>6.7567567567567571E-3</c:v>
                </c:pt>
                <c:pt idx="55">
                  <c:v>7.3578595317725804E-3</c:v>
                </c:pt>
                <c:pt idx="56">
                  <c:v>5.7083549558899884E-3</c:v>
                </c:pt>
                <c:pt idx="57">
                  <c:v>6.6675214771124485E-3</c:v>
                </c:pt>
                <c:pt idx="58">
                  <c:v>2.772876228888332E-3</c:v>
                </c:pt>
                <c:pt idx="59">
                  <c:v>4.4604138272828706E-3</c:v>
                </c:pt>
                <c:pt idx="60">
                  <c:v>5.6241594326934827E-3</c:v>
                </c:pt>
                <c:pt idx="61">
                  <c:v>5.4711246200607952E-3</c:v>
                </c:pt>
                <c:pt idx="62">
                  <c:v>3.4643411778760057E-3</c:v>
                </c:pt>
                <c:pt idx="63">
                  <c:v>2.5797373358348997E-3</c:v>
                </c:pt>
                <c:pt idx="64">
                  <c:v>1.2501420615979118E-3</c:v>
                </c:pt>
                <c:pt idx="65">
                  <c:v>2.1013050210130502E-3</c:v>
                </c:pt>
                <c:pt idx="66">
                  <c:v>1.4139656297585395E-3</c:v>
                </c:pt>
                <c:pt idx="67">
                  <c:v>1.1748371248531499E-3</c:v>
                </c:pt>
                <c:pt idx="68">
                  <c:v>2.0811654526534893E-4</c:v>
                </c:pt>
                <c:pt idx="69">
                  <c:v>1.2291303902488989E-3</c:v>
                </c:pt>
                <c:pt idx="70">
                  <c:v>1.0035122930255895E-3</c:v>
                </c:pt>
                <c:pt idx="71">
                  <c:v>3.284889508262002E-3</c:v>
                </c:pt>
                <c:pt idx="72">
                  <c:v>3.3421802811363466E-3</c:v>
                </c:pt>
                <c:pt idx="73">
                  <c:v>5.2264808362369282E-3</c:v>
                </c:pt>
                <c:pt idx="74">
                  <c:v>3.6166365280289377E-3</c:v>
                </c:pt>
                <c:pt idx="75">
                  <c:v>3.0392249976256055E-3</c:v>
                </c:pt>
                <c:pt idx="76">
                  <c:v>4.0061913866885259E-3</c:v>
                </c:pt>
                <c:pt idx="77">
                  <c:v>-1.7871503887052128E-4</c:v>
                </c:pt>
                <c:pt idx="78">
                  <c:v>-8.7773194066532092E-5</c:v>
                </c:pt>
                <c:pt idx="79">
                  <c:v>-1.4760788399756906E-3</c:v>
                </c:pt>
                <c:pt idx="80">
                  <c:v>-2.9396942717957388E-3</c:v>
                </c:pt>
                <c:pt idx="81">
                  <c:v>-3.5076270495146469E-3</c:v>
                </c:pt>
                <c:pt idx="82">
                  <c:v>-2.0804993198367612E-3</c:v>
                </c:pt>
                <c:pt idx="83">
                  <c:v>-2.4087024087024135E-3</c:v>
                </c:pt>
                <c:pt idx="84">
                  <c:v>-1.0482965181579933E-3</c:v>
                </c:pt>
                <c:pt idx="85">
                  <c:v>1.8222902543917222E-3</c:v>
                </c:pt>
                <c:pt idx="86">
                  <c:v>4.6003450258769434E-3</c:v>
                </c:pt>
                <c:pt idx="87">
                  <c:v>6.2835998045102388E-3</c:v>
                </c:pt>
                <c:pt idx="88">
                  <c:v>4.4229440221147213E-3</c:v>
                </c:pt>
                <c:pt idx="89">
                  <c:v>-1.817814582912544E-3</c:v>
                </c:pt>
                <c:pt idx="90">
                  <c:v>-4.6229031831990534E-3</c:v>
                </c:pt>
                <c:pt idx="91">
                  <c:v>0</c:v>
                </c:pt>
                <c:pt idx="92">
                  <c:v>1.0509554140127409E-2</c:v>
                </c:pt>
                <c:pt idx="93">
                  <c:v>1.345291479820628E-2</c:v>
                </c:pt>
                <c:pt idx="94">
                  <c:v>7.2154410438338172E-3</c:v>
                </c:pt>
                <c:pt idx="95">
                  <c:v>8.0485244371865175E-3</c:v>
                </c:pt>
                <c:pt idx="96">
                  <c:v>2.6514724134040378E-3</c:v>
                </c:pt>
                <c:pt idx="97">
                  <c:v>-2.7702365782037835E-4</c:v>
                </c:pt>
                <c:pt idx="98">
                  <c:v>-2.2303214926834621E-3</c:v>
                </c:pt>
                <c:pt idx="99">
                  <c:v>-3.5007691083647199E-3</c:v>
                </c:pt>
                <c:pt idx="100">
                  <c:v>-1.0880214510390344E-2</c:v>
                </c:pt>
                <c:pt idx="101">
                  <c:v>-1.0518444666001995E-2</c:v>
                </c:pt>
                <c:pt idx="102">
                  <c:v>-9.9670988968453816E-3</c:v>
                </c:pt>
                <c:pt idx="103">
                  <c:v>-1.4017806402727788E-2</c:v>
                </c:pt>
                <c:pt idx="104">
                  <c:v>-1.8000000000000023E-2</c:v>
                </c:pt>
                <c:pt idx="105">
                  <c:v>-9.9314466514326041E-3</c:v>
                </c:pt>
                <c:pt idx="106">
                  <c:v>-1.0187483948292103E-2</c:v>
                </c:pt>
                <c:pt idx="107">
                  <c:v>-6.7852709971038599E-3</c:v>
                </c:pt>
                <c:pt idx="108">
                  <c:v>-7.3851647459828021E-3</c:v>
                </c:pt>
                <c:pt idx="109">
                  <c:v>-8.7830352903940645E-3</c:v>
                </c:pt>
                <c:pt idx="110">
                  <c:v>-8.8437728303918228E-3</c:v>
                </c:pt>
                <c:pt idx="111">
                  <c:v>-1.0073294493516257E-2</c:v>
                </c:pt>
                <c:pt idx="112">
                  <c:v>-1.3136168495211547E-2</c:v>
                </c:pt>
                <c:pt idx="113">
                  <c:v>-5.5691935661158496E-3</c:v>
                </c:pt>
                <c:pt idx="114">
                  <c:v>1.9737314289815576E-3</c:v>
                </c:pt>
                <c:pt idx="115">
                  <c:v>-2.2969591004148213E-3</c:v>
                </c:pt>
                <c:pt idx="116">
                  <c:v>-4.6843777639466724E-3</c:v>
                </c:pt>
                <c:pt idx="117">
                  <c:v>-4.374736705661241E-3</c:v>
                </c:pt>
                <c:pt idx="118">
                  <c:v>-2.3909145248057402E-3</c:v>
                </c:pt>
                <c:pt idx="119">
                  <c:v>-4.6302089851082539E-3</c:v>
                </c:pt>
                <c:pt idx="120">
                  <c:v>-5.1148487510982808E-3</c:v>
                </c:pt>
                <c:pt idx="121">
                  <c:v>-1.3568939464026909E-3</c:v>
                </c:pt>
                <c:pt idx="122">
                  <c:v>-9.0653806238935476E-3</c:v>
                </c:pt>
                <c:pt idx="123">
                  <c:v>-8.9307265266714946E-3</c:v>
                </c:pt>
                <c:pt idx="124">
                  <c:v>-7.2718673327618506E-3</c:v>
                </c:pt>
                <c:pt idx="125">
                  <c:v>-1.3030624838552293E-2</c:v>
                </c:pt>
                <c:pt idx="126">
                  <c:v>-1.8165101830440483E-2</c:v>
                </c:pt>
                <c:pt idx="127">
                  <c:v>-1.9347496206373313E-2</c:v>
                </c:pt>
                <c:pt idx="128">
                  <c:v>-2.4937001259974802E-2</c:v>
                </c:pt>
                <c:pt idx="129">
                  <c:v>-2.6684746456531787E-2</c:v>
                </c:pt>
                <c:pt idx="130">
                  <c:v>-2.6117339500276553E-2</c:v>
                </c:pt>
                <c:pt idx="131">
                  <c:v>-2.6707628273418747E-2</c:v>
                </c:pt>
                <c:pt idx="132">
                  <c:v>-2.2308532588906457E-2</c:v>
                </c:pt>
                <c:pt idx="133">
                  <c:v>-2.7618227072563725E-2</c:v>
                </c:pt>
                <c:pt idx="134">
                  <c:v>-2.783188228944224E-2</c:v>
                </c:pt>
                <c:pt idx="135">
                  <c:v>-3.121384608265081E-2</c:v>
                </c:pt>
                <c:pt idx="136">
                  <c:v>-2.9095220722364149E-2</c:v>
                </c:pt>
                <c:pt idx="137">
                  <c:v>-2.9373884357276808E-2</c:v>
                </c:pt>
                <c:pt idx="138">
                  <c:v>-3.1042079263000989E-2</c:v>
                </c:pt>
                <c:pt idx="139">
                  <c:v>-2.9431820681463303E-2</c:v>
                </c:pt>
                <c:pt idx="140">
                  <c:v>-3.0625514760067626E-2</c:v>
                </c:pt>
                <c:pt idx="141">
                  <c:v>-3.1471215351812423E-2</c:v>
                </c:pt>
                <c:pt idx="142">
                  <c:v>-3.0622089852762269E-2</c:v>
                </c:pt>
                <c:pt idx="143">
                  <c:v>-2.9858993512473696E-2</c:v>
                </c:pt>
                <c:pt idx="144">
                  <c:v>-2.5182253276520152E-2</c:v>
                </c:pt>
                <c:pt idx="145">
                  <c:v>-2.1213557715098391E-2</c:v>
                </c:pt>
                <c:pt idx="146">
                  <c:v>-1.952745501884743E-2</c:v>
                </c:pt>
                <c:pt idx="147">
                  <c:v>-2.0747282867312592E-2</c:v>
                </c:pt>
                <c:pt idx="148">
                  <c:v>-1.8296659275959085E-2</c:v>
                </c:pt>
                <c:pt idx="149">
                  <c:v>-1.679470490090024E-2</c:v>
                </c:pt>
                <c:pt idx="150">
                  <c:v>-1.4335038594334678E-2</c:v>
                </c:pt>
                <c:pt idx="151">
                  <c:v>-1.4952635066167669E-2</c:v>
                </c:pt>
                <c:pt idx="152">
                  <c:v>-1.462458890210622E-2</c:v>
                </c:pt>
                <c:pt idx="153">
                  <c:v>-1.2228987357055384E-2</c:v>
                </c:pt>
                <c:pt idx="154">
                  <c:v>-1.3420179847505766E-2</c:v>
                </c:pt>
                <c:pt idx="155">
                  <c:v>-1.3507044180002739E-2</c:v>
                </c:pt>
                <c:pt idx="156">
                  <c:v>-7.0482336956521931E-3</c:v>
                </c:pt>
                <c:pt idx="157">
                  <c:v>-4.0742417383431533E-3</c:v>
                </c:pt>
                <c:pt idx="158">
                  <c:v>-3.7610179601033919E-3</c:v>
                </c:pt>
                <c:pt idx="159">
                  <c:v>-3.5106138652842966E-3</c:v>
                </c:pt>
                <c:pt idx="160">
                  <c:v>-2.2917641742386352E-3</c:v>
                </c:pt>
                <c:pt idx="161">
                  <c:v>-5.3576254749527034E-3</c:v>
                </c:pt>
                <c:pt idx="162">
                  <c:v>-6.2064101559439009E-3</c:v>
                </c:pt>
                <c:pt idx="163">
                  <c:v>-7.0169486297672837E-3</c:v>
                </c:pt>
                <c:pt idx="164">
                  <c:v>-7.64210494138505E-3</c:v>
                </c:pt>
                <c:pt idx="165">
                  <c:v>-9.8607099106184318E-3</c:v>
                </c:pt>
                <c:pt idx="166">
                  <c:v>-1.0622359392323156E-2</c:v>
                </c:pt>
                <c:pt idx="167">
                  <c:v>-1.0882032881385843E-2</c:v>
                </c:pt>
                <c:pt idx="168">
                  <c:v>-1.1228476342063403E-2</c:v>
                </c:pt>
                <c:pt idx="169">
                  <c:v>-1.3455466105311066E-2</c:v>
                </c:pt>
                <c:pt idx="170">
                  <c:v>-1.4012452389987501E-2</c:v>
                </c:pt>
                <c:pt idx="171">
                  <c:v>-1.415890047288515E-2</c:v>
                </c:pt>
                <c:pt idx="172">
                  <c:v>-1.4071770138251373E-2</c:v>
                </c:pt>
                <c:pt idx="173">
                  <c:v>-1.5577088188396902E-2</c:v>
                </c:pt>
                <c:pt idx="174">
                  <c:v>-1.0521925162470903E-2</c:v>
                </c:pt>
                <c:pt idx="175">
                  <c:v>-9.3452974410103036E-3</c:v>
                </c:pt>
                <c:pt idx="176">
                  <c:v>-1.1043926496242185E-2</c:v>
                </c:pt>
                <c:pt idx="177">
                  <c:v>-1.2473317388061619E-2</c:v>
                </c:pt>
                <c:pt idx="178">
                  <c:v>-1.4835625842210981E-2</c:v>
                </c:pt>
                <c:pt idx="179">
                  <c:v>-1.0886955652217417E-2</c:v>
                </c:pt>
                <c:pt idx="180">
                  <c:v>-1.2694421849195215E-2</c:v>
                </c:pt>
                <c:pt idx="181">
                  <c:v>-1.0702511393387017E-2</c:v>
                </c:pt>
                <c:pt idx="182">
                  <c:v>-1.1882747348453239E-2</c:v>
                </c:pt>
                <c:pt idx="183">
                  <c:v>-1.3610822551704597E-2</c:v>
                </c:pt>
                <c:pt idx="184">
                  <c:v>-1.504652544050685E-2</c:v>
                </c:pt>
                <c:pt idx="185">
                  <c:v>-1.8757435405814343E-2</c:v>
                </c:pt>
                <c:pt idx="186">
                  <c:v>-1.981910233801697E-2</c:v>
                </c:pt>
                <c:pt idx="187">
                  <c:v>-1.9433089861287979E-2</c:v>
                </c:pt>
                <c:pt idx="188">
                  <c:v>-2.2886197692630096E-2</c:v>
                </c:pt>
                <c:pt idx="189">
                  <c:v>-2.7479534777253407E-2</c:v>
                </c:pt>
                <c:pt idx="190">
                  <c:v>-3.0622215064154228E-2</c:v>
                </c:pt>
                <c:pt idx="191">
                  <c:v>-3.1220127107516187E-2</c:v>
                </c:pt>
                <c:pt idx="192">
                  <c:v>-3.5973165513946921E-2</c:v>
                </c:pt>
                <c:pt idx="193">
                  <c:v>-3.7351875229058973E-2</c:v>
                </c:pt>
                <c:pt idx="194">
                  <c:v>-4.0630291722858265E-2</c:v>
                </c:pt>
                <c:pt idx="195">
                  <c:v>-4.0578283234206779E-2</c:v>
                </c:pt>
                <c:pt idx="196">
                  <c:v>-3.9205707728384033E-2</c:v>
                </c:pt>
                <c:pt idx="197">
                  <c:v>-3.5709701941968035E-2</c:v>
                </c:pt>
                <c:pt idx="198">
                  <c:v>-3.5707590452980234E-2</c:v>
                </c:pt>
                <c:pt idx="199">
                  <c:v>-3.4381936770875157E-2</c:v>
                </c:pt>
                <c:pt idx="200">
                  <c:v>-3.6106568085703547E-2</c:v>
                </c:pt>
                <c:pt idx="201">
                  <c:v>-3.9907544165883414E-2</c:v>
                </c:pt>
                <c:pt idx="202">
                  <c:v>-4.1206755704162393E-2</c:v>
                </c:pt>
                <c:pt idx="203">
                  <c:v>-4.4811209411675892E-2</c:v>
                </c:pt>
                <c:pt idx="204">
                  <c:v>-4.6639142131220994E-2</c:v>
                </c:pt>
                <c:pt idx="205">
                  <c:v>-4.6280396609981726E-2</c:v>
                </c:pt>
                <c:pt idx="206">
                  <c:v>-4.4668548903581962E-2</c:v>
                </c:pt>
                <c:pt idx="207">
                  <c:v>-4.4725700788805223E-2</c:v>
                </c:pt>
                <c:pt idx="208">
                  <c:v>-4.7626145280785515E-2</c:v>
                </c:pt>
                <c:pt idx="209">
                  <c:v>-5.1945255505886939E-2</c:v>
                </c:pt>
                <c:pt idx="210">
                  <c:v>-5.3703923799174831E-2</c:v>
                </c:pt>
                <c:pt idx="211">
                  <c:v>-5.7128509854793542E-2</c:v>
                </c:pt>
                <c:pt idx="212">
                  <c:v>-5.5177122924790684E-2</c:v>
                </c:pt>
                <c:pt idx="213">
                  <c:v>-5.5368977434437985E-2</c:v>
                </c:pt>
                <c:pt idx="214">
                  <c:v>-5.7831267646073665E-2</c:v>
                </c:pt>
                <c:pt idx="215">
                  <c:v>-6.1253583693015354E-2</c:v>
                </c:pt>
                <c:pt idx="216">
                  <c:v>-5.8774962190191064E-2</c:v>
                </c:pt>
                <c:pt idx="217">
                  <c:v>-5.9174210642526003E-2</c:v>
                </c:pt>
                <c:pt idx="218">
                  <c:v>-5.9828221229320237E-2</c:v>
                </c:pt>
                <c:pt idx="219">
                  <c:v>-5.2183603712762074E-2</c:v>
                </c:pt>
                <c:pt idx="220">
                  <c:v>-5.3941632311689067E-2</c:v>
                </c:pt>
                <c:pt idx="221">
                  <c:v>-5.263694267515924E-2</c:v>
                </c:pt>
                <c:pt idx="222">
                  <c:v>-4.8929795134259456E-2</c:v>
                </c:pt>
                <c:pt idx="223">
                  <c:v>-4.9653629055248442E-2</c:v>
                </c:pt>
                <c:pt idx="224">
                  <c:v>-4.9869972015716524E-2</c:v>
                </c:pt>
                <c:pt idx="225">
                  <c:v>-5.0243100493196677E-2</c:v>
                </c:pt>
                <c:pt idx="226">
                  <c:v>-4.9102186944937939E-2</c:v>
                </c:pt>
                <c:pt idx="227">
                  <c:v>-3.883720766462688E-2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40544"/>
        <c:axId val="78142080"/>
      </c:lineChart>
      <c:catAx>
        <c:axId val="7814054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78142080"/>
        <c:crosses val="autoZero"/>
        <c:auto val="1"/>
        <c:lblAlgn val="ctr"/>
        <c:lblOffset val="100"/>
        <c:noMultiLvlLbl val="0"/>
      </c:catAx>
      <c:valAx>
        <c:axId val="7814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140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'10105 Qtr'!$X$7:$IQ$7</c:f>
              <c:numCache>
                <c:formatCode>General</c:formatCode>
                <c:ptCount val="228"/>
                <c:pt idx="0">
                  <c:v>1952.1</c:v>
                </c:pt>
                <c:pt idx="1">
                  <c:v>1952.2</c:v>
                </c:pt>
                <c:pt idx="2">
                  <c:v>1952.3</c:v>
                </c:pt>
                <c:pt idx="3">
                  <c:v>1952.4</c:v>
                </c:pt>
                <c:pt idx="4">
                  <c:v>1953.1</c:v>
                </c:pt>
                <c:pt idx="5">
                  <c:v>1953.2</c:v>
                </c:pt>
                <c:pt idx="6">
                  <c:v>1953.3</c:v>
                </c:pt>
                <c:pt idx="7">
                  <c:v>1953.4</c:v>
                </c:pt>
                <c:pt idx="8">
                  <c:v>1954.1</c:v>
                </c:pt>
                <c:pt idx="9">
                  <c:v>1954.2</c:v>
                </c:pt>
                <c:pt idx="10">
                  <c:v>1954.3</c:v>
                </c:pt>
                <c:pt idx="11">
                  <c:v>1954.4</c:v>
                </c:pt>
                <c:pt idx="12">
                  <c:v>1955.1</c:v>
                </c:pt>
                <c:pt idx="13">
                  <c:v>1955.2</c:v>
                </c:pt>
                <c:pt idx="14">
                  <c:v>1955.3</c:v>
                </c:pt>
                <c:pt idx="15">
                  <c:v>1955.4</c:v>
                </c:pt>
                <c:pt idx="16">
                  <c:v>1956.1</c:v>
                </c:pt>
                <c:pt idx="17">
                  <c:v>1956.2</c:v>
                </c:pt>
                <c:pt idx="18">
                  <c:v>1956.3</c:v>
                </c:pt>
                <c:pt idx="19">
                  <c:v>1956.4</c:v>
                </c:pt>
                <c:pt idx="20">
                  <c:v>1957.1</c:v>
                </c:pt>
                <c:pt idx="21">
                  <c:v>1957.2</c:v>
                </c:pt>
                <c:pt idx="22">
                  <c:v>1957.3</c:v>
                </c:pt>
                <c:pt idx="23">
                  <c:v>1957.4</c:v>
                </c:pt>
                <c:pt idx="24">
                  <c:v>1958.1</c:v>
                </c:pt>
                <c:pt idx="25">
                  <c:v>1958.2</c:v>
                </c:pt>
                <c:pt idx="26">
                  <c:v>1958.3</c:v>
                </c:pt>
                <c:pt idx="27">
                  <c:v>1958.4</c:v>
                </c:pt>
                <c:pt idx="28">
                  <c:v>1959.1</c:v>
                </c:pt>
                <c:pt idx="29">
                  <c:v>1959.2</c:v>
                </c:pt>
                <c:pt idx="30">
                  <c:v>1959.3</c:v>
                </c:pt>
                <c:pt idx="31">
                  <c:v>1959.4</c:v>
                </c:pt>
                <c:pt idx="32">
                  <c:v>1960.1</c:v>
                </c:pt>
                <c:pt idx="33">
                  <c:v>1960.2</c:v>
                </c:pt>
                <c:pt idx="34">
                  <c:v>1960.3</c:v>
                </c:pt>
                <c:pt idx="35">
                  <c:v>1960.4</c:v>
                </c:pt>
                <c:pt idx="36">
                  <c:v>1961.1</c:v>
                </c:pt>
                <c:pt idx="37">
                  <c:v>1961.2</c:v>
                </c:pt>
                <c:pt idx="38">
                  <c:v>1961.3</c:v>
                </c:pt>
                <c:pt idx="39">
                  <c:v>1961.4</c:v>
                </c:pt>
                <c:pt idx="40">
                  <c:v>1962.1</c:v>
                </c:pt>
                <c:pt idx="41">
                  <c:v>1962.2</c:v>
                </c:pt>
                <c:pt idx="42">
                  <c:v>1962.3</c:v>
                </c:pt>
                <c:pt idx="43">
                  <c:v>1962.4</c:v>
                </c:pt>
                <c:pt idx="44">
                  <c:v>1963.1</c:v>
                </c:pt>
                <c:pt idx="45">
                  <c:v>1963.2</c:v>
                </c:pt>
                <c:pt idx="46">
                  <c:v>1963.3</c:v>
                </c:pt>
                <c:pt idx="47">
                  <c:v>1963.4</c:v>
                </c:pt>
                <c:pt idx="48">
                  <c:v>1964.1</c:v>
                </c:pt>
                <c:pt idx="49">
                  <c:v>1964.2</c:v>
                </c:pt>
                <c:pt idx="50">
                  <c:v>1964.3</c:v>
                </c:pt>
                <c:pt idx="51">
                  <c:v>1964.4</c:v>
                </c:pt>
                <c:pt idx="52">
                  <c:v>1965.1</c:v>
                </c:pt>
                <c:pt idx="53">
                  <c:v>1965.2</c:v>
                </c:pt>
                <c:pt idx="54">
                  <c:v>1965.3</c:v>
                </c:pt>
                <c:pt idx="55">
                  <c:v>1965.4</c:v>
                </c:pt>
                <c:pt idx="56">
                  <c:v>1966.1</c:v>
                </c:pt>
                <c:pt idx="57">
                  <c:v>1966.2</c:v>
                </c:pt>
                <c:pt idx="58">
                  <c:v>1966.3</c:v>
                </c:pt>
                <c:pt idx="59">
                  <c:v>1966.4</c:v>
                </c:pt>
                <c:pt idx="60">
                  <c:v>1967.1</c:v>
                </c:pt>
                <c:pt idx="61">
                  <c:v>1967.2</c:v>
                </c:pt>
                <c:pt idx="62">
                  <c:v>1967.3</c:v>
                </c:pt>
                <c:pt idx="63">
                  <c:v>1967.4</c:v>
                </c:pt>
                <c:pt idx="64">
                  <c:v>1968.1</c:v>
                </c:pt>
                <c:pt idx="65">
                  <c:v>1968.2</c:v>
                </c:pt>
                <c:pt idx="66">
                  <c:v>1968.3</c:v>
                </c:pt>
                <c:pt idx="67">
                  <c:v>1968.4</c:v>
                </c:pt>
                <c:pt idx="68">
                  <c:v>1969.1</c:v>
                </c:pt>
                <c:pt idx="69">
                  <c:v>1969.2</c:v>
                </c:pt>
                <c:pt idx="70">
                  <c:v>1969.3</c:v>
                </c:pt>
                <c:pt idx="71">
                  <c:v>1969.4</c:v>
                </c:pt>
                <c:pt idx="72">
                  <c:v>1970.1</c:v>
                </c:pt>
                <c:pt idx="73">
                  <c:v>1970.2</c:v>
                </c:pt>
                <c:pt idx="74">
                  <c:v>1970.3</c:v>
                </c:pt>
                <c:pt idx="75">
                  <c:v>1970.4</c:v>
                </c:pt>
                <c:pt idx="76">
                  <c:v>1971.1</c:v>
                </c:pt>
                <c:pt idx="77">
                  <c:v>1971.2</c:v>
                </c:pt>
                <c:pt idx="78">
                  <c:v>1971.3</c:v>
                </c:pt>
                <c:pt idx="79">
                  <c:v>1971.4</c:v>
                </c:pt>
                <c:pt idx="80">
                  <c:v>1972.1</c:v>
                </c:pt>
                <c:pt idx="81">
                  <c:v>1972.2</c:v>
                </c:pt>
                <c:pt idx="82">
                  <c:v>1972.3</c:v>
                </c:pt>
                <c:pt idx="83">
                  <c:v>1972.4</c:v>
                </c:pt>
                <c:pt idx="84">
                  <c:v>1973.1</c:v>
                </c:pt>
                <c:pt idx="85">
                  <c:v>1973.2</c:v>
                </c:pt>
                <c:pt idx="86">
                  <c:v>1973.3</c:v>
                </c:pt>
                <c:pt idx="87">
                  <c:v>1973.4</c:v>
                </c:pt>
                <c:pt idx="88">
                  <c:v>1974.1</c:v>
                </c:pt>
                <c:pt idx="89">
                  <c:v>1974.2</c:v>
                </c:pt>
                <c:pt idx="90">
                  <c:v>1974.3</c:v>
                </c:pt>
                <c:pt idx="91">
                  <c:v>1974.4</c:v>
                </c:pt>
                <c:pt idx="92">
                  <c:v>1975.1</c:v>
                </c:pt>
                <c:pt idx="93">
                  <c:v>1975.2</c:v>
                </c:pt>
                <c:pt idx="94">
                  <c:v>1975.3</c:v>
                </c:pt>
                <c:pt idx="95">
                  <c:v>1975.4</c:v>
                </c:pt>
                <c:pt idx="96">
                  <c:v>1976.1</c:v>
                </c:pt>
                <c:pt idx="97">
                  <c:v>1976.2</c:v>
                </c:pt>
                <c:pt idx="98">
                  <c:v>1976.3</c:v>
                </c:pt>
                <c:pt idx="99">
                  <c:v>1976.4</c:v>
                </c:pt>
                <c:pt idx="100">
                  <c:v>1977.1</c:v>
                </c:pt>
                <c:pt idx="101">
                  <c:v>1977.2</c:v>
                </c:pt>
                <c:pt idx="102">
                  <c:v>1977.3</c:v>
                </c:pt>
                <c:pt idx="103">
                  <c:v>1977.4</c:v>
                </c:pt>
                <c:pt idx="104">
                  <c:v>1978.1</c:v>
                </c:pt>
                <c:pt idx="105">
                  <c:v>1978.2</c:v>
                </c:pt>
                <c:pt idx="106">
                  <c:v>1978.3</c:v>
                </c:pt>
                <c:pt idx="107">
                  <c:v>1978.4</c:v>
                </c:pt>
                <c:pt idx="108">
                  <c:v>1979.1</c:v>
                </c:pt>
                <c:pt idx="109">
                  <c:v>1979.2</c:v>
                </c:pt>
                <c:pt idx="110">
                  <c:v>1979.3</c:v>
                </c:pt>
                <c:pt idx="111">
                  <c:v>1979.4</c:v>
                </c:pt>
                <c:pt idx="112">
                  <c:v>1980.1</c:v>
                </c:pt>
                <c:pt idx="113">
                  <c:v>1980.2</c:v>
                </c:pt>
                <c:pt idx="114">
                  <c:v>1980.3</c:v>
                </c:pt>
                <c:pt idx="115">
                  <c:v>1980.4</c:v>
                </c:pt>
                <c:pt idx="116">
                  <c:v>1981.1</c:v>
                </c:pt>
                <c:pt idx="117">
                  <c:v>1981.2</c:v>
                </c:pt>
                <c:pt idx="118">
                  <c:v>1981.3</c:v>
                </c:pt>
                <c:pt idx="119">
                  <c:v>1981.4</c:v>
                </c:pt>
                <c:pt idx="120">
                  <c:v>1982.1</c:v>
                </c:pt>
                <c:pt idx="121">
                  <c:v>1982.2</c:v>
                </c:pt>
                <c:pt idx="122">
                  <c:v>1982.3</c:v>
                </c:pt>
                <c:pt idx="123">
                  <c:v>1982.4</c:v>
                </c:pt>
                <c:pt idx="124">
                  <c:v>1983.1</c:v>
                </c:pt>
                <c:pt idx="125">
                  <c:v>1983.2</c:v>
                </c:pt>
                <c:pt idx="126">
                  <c:v>1983.3</c:v>
                </c:pt>
                <c:pt idx="127">
                  <c:v>1983.4</c:v>
                </c:pt>
                <c:pt idx="128">
                  <c:v>1984.1</c:v>
                </c:pt>
                <c:pt idx="129">
                  <c:v>1984.2</c:v>
                </c:pt>
                <c:pt idx="130">
                  <c:v>1984.3</c:v>
                </c:pt>
                <c:pt idx="131">
                  <c:v>1984.4</c:v>
                </c:pt>
                <c:pt idx="132">
                  <c:v>1985.1</c:v>
                </c:pt>
                <c:pt idx="133">
                  <c:v>1985.2</c:v>
                </c:pt>
                <c:pt idx="134">
                  <c:v>1985.3</c:v>
                </c:pt>
                <c:pt idx="135">
                  <c:v>1985.4</c:v>
                </c:pt>
                <c:pt idx="136">
                  <c:v>1986.1</c:v>
                </c:pt>
                <c:pt idx="137">
                  <c:v>1986.2</c:v>
                </c:pt>
                <c:pt idx="138">
                  <c:v>1986.3</c:v>
                </c:pt>
                <c:pt idx="139">
                  <c:v>1986.4</c:v>
                </c:pt>
                <c:pt idx="140">
                  <c:v>1987.1</c:v>
                </c:pt>
                <c:pt idx="141">
                  <c:v>1987.2</c:v>
                </c:pt>
                <c:pt idx="142">
                  <c:v>1987.3</c:v>
                </c:pt>
                <c:pt idx="143">
                  <c:v>1987.4</c:v>
                </c:pt>
                <c:pt idx="144">
                  <c:v>1988.1</c:v>
                </c:pt>
                <c:pt idx="145">
                  <c:v>1988.2</c:v>
                </c:pt>
                <c:pt idx="146">
                  <c:v>1988.3</c:v>
                </c:pt>
                <c:pt idx="147">
                  <c:v>1988.4</c:v>
                </c:pt>
                <c:pt idx="148">
                  <c:v>1989.1</c:v>
                </c:pt>
                <c:pt idx="149">
                  <c:v>1989.2</c:v>
                </c:pt>
                <c:pt idx="150">
                  <c:v>1989.3</c:v>
                </c:pt>
                <c:pt idx="151">
                  <c:v>1989.4</c:v>
                </c:pt>
                <c:pt idx="152">
                  <c:v>1990.1</c:v>
                </c:pt>
                <c:pt idx="153">
                  <c:v>1990.2</c:v>
                </c:pt>
                <c:pt idx="154">
                  <c:v>1990.3</c:v>
                </c:pt>
                <c:pt idx="155">
                  <c:v>1990.4</c:v>
                </c:pt>
                <c:pt idx="156">
                  <c:v>1991.1</c:v>
                </c:pt>
                <c:pt idx="157">
                  <c:v>1991.2</c:v>
                </c:pt>
                <c:pt idx="158">
                  <c:v>1991.3</c:v>
                </c:pt>
                <c:pt idx="159">
                  <c:v>1991.4</c:v>
                </c:pt>
                <c:pt idx="160">
                  <c:v>1992.1</c:v>
                </c:pt>
                <c:pt idx="161">
                  <c:v>1992.2</c:v>
                </c:pt>
                <c:pt idx="162">
                  <c:v>1992.3</c:v>
                </c:pt>
                <c:pt idx="163">
                  <c:v>1992.4</c:v>
                </c:pt>
                <c:pt idx="164">
                  <c:v>1993.1</c:v>
                </c:pt>
                <c:pt idx="165">
                  <c:v>1993.2</c:v>
                </c:pt>
                <c:pt idx="166">
                  <c:v>1993.3</c:v>
                </c:pt>
                <c:pt idx="167">
                  <c:v>1993.4</c:v>
                </c:pt>
                <c:pt idx="168">
                  <c:v>1994.1</c:v>
                </c:pt>
                <c:pt idx="169">
                  <c:v>1994.2</c:v>
                </c:pt>
                <c:pt idx="170">
                  <c:v>1994.3</c:v>
                </c:pt>
                <c:pt idx="171">
                  <c:v>1994.4</c:v>
                </c:pt>
                <c:pt idx="172">
                  <c:v>1995.1</c:v>
                </c:pt>
                <c:pt idx="173">
                  <c:v>1995.2</c:v>
                </c:pt>
                <c:pt idx="174">
                  <c:v>1995.3</c:v>
                </c:pt>
                <c:pt idx="175">
                  <c:v>1995.4</c:v>
                </c:pt>
                <c:pt idx="176">
                  <c:v>1996.1</c:v>
                </c:pt>
                <c:pt idx="177">
                  <c:v>1996.2</c:v>
                </c:pt>
                <c:pt idx="178">
                  <c:v>1996.3</c:v>
                </c:pt>
                <c:pt idx="179">
                  <c:v>1996.4</c:v>
                </c:pt>
                <c:pt idx="180">
                  <c:v>1997.1</c:v>
                </c:pt>
                <c:pt idx="181">
                  <c:v>1997.2</c:v>
                </c:pt>
                <c:pt idx="182">
                  <c:v>1997.3</c:v>
                </c:pt>
                <c:pt idx="183">
                  <c:v>1997.4</c:v>
                </c:pt>
                <c:pt idx="184">
                  <c:v>1998.1</c:v>
                </c:pt>
                <c:pt idx="185">
                  <c:v>1998.2</c:v>
                </c:pt>
                <c:pt idx="186">
                  <c:v>1998.3</c:v>
                </c:pt>
                <c:pt idx="187">
                  <c:v>1998.4</c:v>
                </c:pt>
                <c:pt idx="188">
                  <c:v>1999.1</c:v>
                </c:pt>
                <c:pt idx="189">
                  <c:v>1999.2</c:v>
                </c:pt>
                <c:pt idx="190">
                  <c:v>1999.3</c:v>
                </c:pt>
                <c:pt idx="191">
                  <c:v>1999.4</c:v>
                </c:pt>
                <c:pt idx="192">
                  <c:v>2000.1</c:v>
                </c:pt>
                <c:pt idx="193">
                  <c:v>2000.2</c:v>
                </c:pt>
                <c:pt idx="194">
                  <c:v>2000.3</c:v>
                </c:pt>
                <c:pt idx="195">
                  <c:v>2000.4</c:v>
                </c:pt>
                <c:pt idx="196">
                  <c:v>2001.1</c:v>
                </c:pt>
                <c:pt idx="197">
                  <c:v>2001.2</c:v>
                </c:pt>
                <c:pt idx="198">
                  <c:v>2001.3</c:v>
                </c:pt>
                <c:pt idx="199">
                  <c:v>2001.4</c:v>
                </c:pt>
                <c:pt idx="200">
                  <c:v>2002.1</c:v>
                </c:pt>
                <c:pt idx="201">
                  <c:v>2002.2</c:v>
                </c:pt>
                <c:pt idx="202">
                  <c:v>2002.3</c:v>
                </c:pt>
                <c:pt idx="203">
                  <c:v>2002.4</c:v>
                </c:pt>
                <c:pt idx="204">
                  <c:v>2003.1</c:v>
                </c:pt>
                <c:pt idx="205">
                  <c:v>2003.2</c:v>
                </c:pt>
                <c:pt idx="206">
                  <c:v>2003.3</c:v>
                </c:pt>
                <c:pt idx="207">
                  <c:v>2003.4</c:v>
                </c:pt>
                <c:pt idx="208">
                  <c:v>2004.1</c:v>
                </c:pt>
                <c:pt idx="209">
                  <c:v>2004.2</c:v>
                </c:pt>
                <c:pt idx="210">
                  <c:v>2004.3</c:v>
                </c:pt>
                <c:pt idx="211">
                  <c:v>2004.4</c:v>
                </c:pt>
                <c:pt idx="212">
                  <c:v>2005.1</c:v>
                </c:pt>
                <c:pt idx="213">
                  <c:v>2005.2</c:v>
                </c:pt>
                <c:pt idx="214">
                  <c:v>2005.3</c:v>
                </c:pt>
                <c:pt idx="215">
                  <c:v>2005.4</c:v>
                </c:pt>
                <c:pt idx="216">
                  <c:v>2006.1</c:v>
                </c:pt>
                <c:pt idx="217">
                  <c:v>2006.2</c:v>
                </c:pt>
                <c:pt idx="218">
                  <c:v>2006.3</c:v>
                </c:pt>
                <c:pt idx="219">
                  <c:v>2006.4</c:v>
                </c:pt>
                <c:pt idx="220">
                  <c:v>2007.1</c:v>
                </c:pt>
                <c:pt idx="221">
                  <c:v>2007.2</c:v>
                </c:pt>
                <c:pt idx="222">
                  <c:v>2007.3</c:v>
                </c:pt>
                <c:pt idx="223">
                  <c:v>2007.4</c:v>
                </c:pt>
                <c:pt idx="224">
                  <c:v>2008.1</c:v>
                </c:pt>
                <c:pt idx="225">
                  <c:v>2008.2</c:v>
                </c:pt>
                <c:pt idx="226">
                  <c:v>2008.3</c:v>
                </c:pt>
                <c:pt idx="227">
                  <c:v>2008.4</c:v>
                </c:pt>
              </c:numCache>
            </c:numRef>
          </c:cat>
          <c:val>
            <c:numRef>
              <c:f>'10105 Qtr'!$X$22:$IQ$22</c:f>
              <c:numCache>
                <c:formatCode>#,##0.000</c:formatCode>
                <c:ptCount val="228"/>
                <c:pt idx="0">
                  <c:v>0.15713065755764319</c:v>
                </c:pt>
                <c:pt idx="1">
                  <c:v>0.14168086314593981</c:v>
                </c:pt>
                <c:pt idx="2">
                  <c:v>0.15034867503486751</c:v>
                </c:pt>
                <c:pt idx="3">
                  <c:v>0.15374259558427597</c:v>
                </c:pt>
                <c:pt idx="4">
                  <c:v>0.15301268498942944</c:v>
                </c:pt>
                <c:pt idx="5">
                  <c:v>0.15209424083769668</c:v>
                </c:pt>
                <c:pt idx="6">
                  <c:v>0.15061663605352923</c:v>
                </c:pt>
                <c:pt idx="7">
                  <c:v>0.13913274807129569</c:v>
                </c:pt>
                <c:pt idx="8">
                  <c:v>0.13722355448974152</c:v>
                </c:pt>
                <c:pt idx="9">
                  <c:v>0.13617021276595737</c:v>
                </c:pt>
                <c:pt idx="10">
                  <c:v>0.14364495798319329</c:v>
                </c:pt>
                <c:pt idx="11">
                  <c:v>0.14839537869062899</c:v>
                </c:pt>
                <c:pt idx="12">
                  <c:v>0.1594634873323402</c:v>
                </c:pt>
                <c:pt idx="13">
                  <c:v>0.16573375517157471</c:v>
                </c:pt>
                <c:pt idx="14">
                  <c:v>0.16686531585220526</c:v>
                </c:pt>
                <c:pt idx="15">
                  <c:v>0.17347417840375587</c:v>
                </c:pt>
                <c:pt idx="16">
                  <c:v>0.17044127947700238</c:v>
                </c:pt>
                <c:pt idx="17">
                  <c:v>0.16444035006909288</c:v>
                </c:pt>
                <c:pt idx="18">
                  <c:v>0.16503528340541787</c:v>
                </c:pt>
                <c:pt idx="19">
                  <c:v>0.15889310421780867</c:v>
                </c:pt>
                <c:pt idx="20">
                  <c:v>0.15704286964129502</c:v>
                </c:pt>
                <c:pt idx="21">
                  <c:v>0.15657665505226498</c:v>
                </c:pt>
                <c:pt idx="22">
                  <c:v>0.15694682675814767</c:v>
                </c:pt>
                <c:pt idx="23">
                  <c:v>0.14062838569880826</c:v>
                </c:pt>
                <c:pt idx="24">
                  <c:v>0.13325991189427328</c:v>
                </c:pt>
                <c:pt idx="25">
                  <c:v>0.12813796114385492</c:v>
                </c:pt>
                <c:pt idx="26">
                  <c:v>0.13885944456222213</c:v>
                </c:pt>
                <c:pt idx="27">
                  <c:v>0.15092783505154644</c:v>
                </c:pt>
                <c:pt idx="28">
                  <c:v>0.15381509890997189</c:v>
                </c:pt>
                <c:pt idx="29">
                  <c:v>0.16168371361132969</c:v>
                </c:pt>
                <c:pt idx="30">
                  <c:v>0.15000981739642669</c:v>
                </c:pt>
                <c:pt idx="31">
                  <c:v>0.15452065471551038</c:v>
                </c:pt>
                <c:pt idx="32">
                  <c:v>0.16910229645093949</c:v>
                </c:pt>
                <c:pt idx="33">
                  <c:v>0.15149211176582431</c:v>
                </c:pt>
                <c:pt idx="34">
                  <c:v>0.14879939497069419</c:v>
                </c:pt>
                <c:pt idx="35">
                  <c:v>0.13006111535523299</c:v>
                </c:pt>
                <c:pt idx="36">
                  <c:v>0.13316916082591401</c:v>
                </c:pt>
                <c:pt idx="37">
                  <c:v>0.14063079777365478</c:v>
                </c:pt>
                <c:pt idx="38">
                  <c:v>0.14998179832544609</c:v>
                </c:pt>
                <c:pt idx="39">
                  <c:v>0.1496888888888889</c:v>
                </c:pt>
                <c:pt idx="40">
                  <c:v>0.15520833333333361</c:v>
                </c:pt>
                <c:pt idx="41">
                  <c:v>0.15072016460905338</c:v>
                </c:pt>
                <c:pt idx="42">
                  <c:v>0.15135593220338983</c:v>
                </c:pt>
                <c:pt idx="43">
                  <c:v>0.14495196359346052</c:v>
                </c:pt>
                <c:pt idx="44">
                  <c:v>0.15023240371845964</c:v>
                </c:pt>
                <c:pt idx="45">
                  <c:v>0.15085078534031421</c:v>
                </c:pt>
                <c:pt idx="46">
                  <c:v>0.15226799166533125</c:v>
                </c:pt>
                <c:pt idx="47">
                  <c:v>0.15374901341752201</c:v>
                </c:pt>
                <c:pt idx="48">
                  <c:v>0.15501847290640419</c:v>
                </c:pt>
                <c:pt idx="49">
                  <c:v>0.15270188221007894</c:v>
                </c:pt>
                <c:pt idx="50">
                  <c:v>0.15287099179716648</c:v>
                </c:pt>
                <c:pt idx="51">
                  <c:v>0.15482534043812929</c:v>
                </c:pt>
                <c:pt idx="52">
                  <c:v>0.16630731637199941</c:v>
                </c:pt>
                <c:pt idx="53">
                  <c:v>0.1635362236972179</c:v>
                </c:pt>
                <c:pt idx="54">
                  <c:v>0.16505791505791506</c:v>
                </c:pt>
                <c:pt idx="55">
                  <c:v>0.1629431438127093</c:v>
                </c:pt>
                <c:pt idx="56">
                  <c:v>0.17086144265697989</c:v>
                </c:pt>
                <c:pt idx="57">
                  <c:v>0.16758558789588421</c:v>
                </c:pt>
                <c:pt idx="58">
                  <c:v>0.16410385681875467</c:v>
                </c:pt>
                <c:pt idx="59">
                  <c:v>0.16441580968901001</c:v>
                </c:pt>
                <c:pt idx="60">
                  <c:v>0.15808778579288446</c:v>
                </c:pt>
                <c:pt idx="61">
                  <c:v>0.15039513677811564</c:v>
                </c:pt>
                <c:pt idx="62">
                  <c:v>0.15350615219209204</c:v>
                </c:pt>
                <c:pt idx="63">
                  <c:v>0.15583958724202648</c:v>
                </c:pt>
                <c:pt idx="64">
                  <c:v>0.1559268098647574</c:v>
                </c:pt>
                <c:pt idx="65">
                  <c:v>0.15859323158593272</c:v>
                </c:pt>
                <c:pt idx="66">
                  <c:v>0.15194692190559078</c:v>
                </c:pt>
                <c:pt idx="67">
                  <c:v>0.15422407348072217</c:v>
                </c:pt>
                <c:pt idx="68">
                  <c:v>0.162018730489074</c:v>
                </c:pt>
                <c:pt idx="69">
                  <c:v>0.15947966813479481</c:v>
                </c:pt>
                <c:pt idx="70">
                  <c:v>0.16086302057200216</c:v>
                </c:pt>
                <c:pt idx="71">
                  <c:v>0.1533943858252044</c:v>
                </c:pt>
                <c:pt idx="72">
                  <c:v>0.14813722599036674</c:v>
                </c:pt>
                <c:pt idx="73">
                  <c:v>0.14895470383275278</c:v>
                </c:pt>
                <c:pt idx="74">
                  <c:v>0.14856762158560971</c:v>
                </c:pt>
                <c:pt idx="75">
                  <c:v>0.14141893817076676</c:v>
                </c:pt>
                <c:pt idx="76">
                  <c:v>0.15596831466812375</c:v>
                </c:pt>
                <c:pt idx="77">
                  <c:v>0.15977124475024596</c:v>
                </c:pt>
                <c:pt idx="78">
                  <c:v>0.16097603791801982</c:v>
                </c:pt>
                <c:pt idx="79">
                  <c:v>0.15559607536684913</c:v>
                </c:pt>
                <c:pt idx="80">
                  <c:v>0.16227112380312447</c:v>
                </c:pt>
                <c:pt idx="81">
                  <c:v>0.16844767109878456</c:v>
                </c:pt>
                <c:pt idx="82">
                  <c:v>0.16996079058974173</c:v>
                </c:pt>
                <c:pt idx="83">
                  <c:v>0.16969696969696971</c:v>
                </c:pt>
                <c:pt idx="84">
                  <c:v>0.17409210033695249</c:v>
                </c:pt>
                <c:pt idx="85">
                  <c:v>0.17931336103214537</c:v>
                </c:pt>
                <c:pt idx="86">
                  <c:v>0.17380678550891321</c:v>
                </c:pt>
                <c:pt idx="87">
                  <c:v>0.17985058996020389</c:v>
                </c:pt>
                <c:pt idx="88">
                  <c:v>0.16869384934346923</c:v>
                </c:pt>
                <c:pt idx="89">
                  <c:v>0.16986467380327208</c:v>
                </c:pt>
                <c:pt idx="90">
                  <c:v>0.16206577730814936</c:v>
                </c:pt>
                <c:pt idx="91">
                  <c:v>0.16467104416119491</c:v>
                </c:pt>
                <c:pt idx="92">
                  <c:v>0.13929936305732518</c:v>
                </c:pt>
                <c:pt idx="93">
                  <c:v>0.13502740408570021</c:v>
                </c:pt>
                <c:pt idx="94">
                  <c:v>0.1429859900186399</c:v>
                </c:pt>
                <c:pt idx="95">
                  <c:v>0.14440685874256404</c:v>
                </c:pt>
                <c:pt idx="96">
                  <c:v>0.15502651472413406</c:v>
                </c:pt>
                <c:pt idx="97">
                  <c:v>0.16156019724084436</c:v>
                </c:pt>
                <c:pt idx="98">
                  <c:v>0.16129032258064521</c:v>
                </c:pt>
                <c:pt idx="99">
                  <c:v>0.16172492441521238</c:v>
                </c:pt>
                <c:pt idx="100">
                  <c:v>0.16841128242149273</c:v>
                </c:pt>
                <c:pt idx="101">
                  <c:v>0.17691924227318062</c:v>
                </c:pt>
                <c:pt idx="102">
                  <c:v>0.18308496226049945</c:v>
                </c:pt>
                <c:pt idx="103">
                  <c:v>0.18256298541390431</c:v>
                </c:pt>
                <c:pt idx="104">
                  <c:v>0.18455813953488387</c:v>
                </c:pt>
                <c:pt idx="105">
                  <c:v>0.18935665319036754</c:v>
                </c:pt>
                <c:pt idx="106">
                  <c:v>0.19321975858231344</c:v>
                </c:pt>
                <c:pt idx="107">
                  <c:v>0.19561439801406716</c:v>
                </c:pt>
                <c:pt idx="108">
                  <c:v>0.19521993182924874</c:v>
                </c:pt>
                <c:pt idx="109">
                  <c:v>0.19504668460199412</c:v>
                </c:pt>
                <c:pt idx="110">
                  <c:v>0.19144845618487352</c:v>
                </c:pt>
                <c:pt idx="111">
                  <c:v>0.18774666416087227</c:v>
                </c:pt>
                <c:pt idx="112">
                  <c:v>0.18537408725644891</c:v>
                </c:pt>
                <c:pt idx="113">
                  <c:v>0.17235188509874325</c:v>
                </c:pt>
                <c:pt idx="114">
                  <c:v>0.15915452522787618</c:v>
                </c:pt>
                <c:pt idx="115">
                  <c:v>0.17069491583530472</c:v>
                </c:pt>
                <c:pt idx="116">
                  <c:v>0.18445965866282332</c:v>
                </c:pt>
                <c:pt idx="117">
                  <c:v>0.17868369033345213</c:v>
                </c:pt>
                <c:pt idx="118">
                  <c:v>0.18649133293484779</c:v>
                </c:pt>
                <c:pt idx="119">
                  <c:v>0.18214241021148794</c:v>
                </c:pt>
                <c:pt idx="120">
                  <c:v>0.16518137316430273</c:v>
                </c:pt>
                <c:pt idx="121">
                  <c:v>0.16369075153421531</c:v>
                </c:pt>
                <c:pt idx="122">
                  <c:v>0.16137598437213849</c:v>
                </c:pt>
                <c:pt idx="123">
                  <c:v>0.14572773352643045</c:v>
                </c:pt>
                <c:pt idx="124">
                  <c:v>0.14679712672559062</c:v>
                </c:pt>
                <c:pt idx="125">
                  <c:v>0.15562125082517739</c:v>
                </c:pt>
                <c:pt idx="126">
                  <c:v>0.16095060318167889</c:v>
                </c:pt>
                <c:pt idx="127">
                  <c:v>0.17361261651853457</c:v>
                </c:pt>
                <c:pt idx="128">
                  <c:v>0.18629252414951702</c:v>
                </c:pt>
                <c:pt idx="129">
                  <c:v>0.18807245561070471</c:v>
                </c:pt>
                <c:pt idx="130">
                  <c:v>0.18940726961942614</c:v>
                </c:pt>
                <c:pt idx="131">
                  <c:v>0.18440155588038562</c:v>
                </c:pt>
                <c:pt idx="132">
                  <c:v>0.17477849253550204</c:v>
                </c:pt>
                <c:pt idx="133">
                  <c:v>0.17597645031591044</c:v>
                </c:pt>
                <c:pt idx="134">
                  <c:v>0.1706521484054162</c:v>
                </c:pt>
                <c:pt idx="135">
                  <c:v>0.17636170114304225</c:v>
                </c:pt>
                <c:pt idx="136">
                  <c:v>0.17416089018606362</c:v>
                </c:pt>
                <c:pt idx="137">
                  <c:v>0.17014257631561097</c:v>
                </c:pt>
                <c:pt idx="138">
                  <c:v>0.16299873161396575</c:v>
                </c:pt>
                <c:pt idx="139">
                  <c:v>0.16205098875959614</c:v>
                </c:pt>
                <c:pt idx="140">
                  <c:v>0.16580692704495195</c:v>
                </c:pt>
                <c:pt idx="141">
                  <c:v>0.1636673773987207</c:v>
                </c:pt>
                <c:pt idx="142">
                  <c:v>0.16139519275137398</c:v>
                </c:pt>
                <c:pt idx="143">
                  <c:v>0.17145897714016753</c:v>
                </c:pt>
                <c:pt idx="144">
                  <c:v>0.16106948847916988</c:v>
                </c:pt>
                <c:pt idx="145">
                  <c:v>0.16204471833767875</c:v>
                </c:pt>
                <c:pt idx="146">
                  <c:v>0.16043601601057009</c:v>
                </c:pt>
                <c:pt idx="147">
                  <c:v>0.16038220682566573</c:v>
                </c:pt>
                <c:pt idx="148">
                  <c:v>0.16472582959139959</c:v>
                </c:pt>
                <c:pt idx="149">
                  <c:v>0.16101648301277957</c:v>
                </c:pt>
                <c:pt idx="150">
                  <c:v>0.15732388510276779</c:v>
                </c:pt>
                <c:pt idx="151">
                  <c:v>0.15531042386691282</c:v>
                </c:pt>
                <c:pt idx="152">
                  <c:v>0.15394304107480258</c:v>
                </c:pt>
                <c:pt idx="153">
                  <c:v>0.15221553374614097</c:v>
                </c:pt>
                <c:pt idx="154">
                  <c:v>0.14818613874927344</c:v>
                </c:pt>
                <c:pt idx="155">
                  <c:v>0.13927643277253476</c:v>
                </c:pt>
                <c:pt idx="156">
                  <c:v>0.13381453804347826</c:v>
                </c:pt>
                <c:pt idx="157">
                  <c:v>0.13144878694901341</c:v>
                </c:pt>
                <c:pt idx="158">
                  <c:v>0.13340844323679527</c:v>
                </c:pt>
                <c:pt idx="159">
                  <c:v>0.13688113127071097</c:v>
                </c:pt>
                <c:pt idx="160">
                  <c:v>0.1307596714062072</c:v>
                </c:pt>
                <c:pt idx="161">
                  <c:v>0.13758127851703483</c:v>
                </c:pt>
                <c:pt idx="162">
                  <c:v>0.1374186975942327</c:v>
                </c:pt>
                <c:pt idx="163">
                  <c:v>0.1398146291812532</c:v>
                </c:pt>
                <c:pt idx="164">
                  <c:v>0.14234184663823804</c:v>
                </c:pt>
                <c:pt idx="165">
                  <c:v>0.14251145626956641</c:v>
                </c:pt>
                <c:pt idx="166">
                  <c:v>0.14134180325412771</c:v>
                </c:pt>
                <c:pt idx="167">
                  <c:v>0.14653980765271621</c:v>
                </c:pt>
                <c:pt idx="168">
                  <c:v>0.15094776443351179</c:v>
                </c:pt>
                <c:pt idx="169">
                  <c:v>0.15741188518760879</c:v>
                </c:pt>
                <c:pt idx="170">
                  <c:v>0.15360290087279194</c:v>
                </c:pt>
                <c:pt idx="171">
                  <c:v>0.1583888719891596</c:v>
                </c:pt>
                <c:pt idx="172">
                  <c:v>0.15902333420111545</c:v>
                </c:pt>
                <c:pt idx="173">
                  <c:v>0.15435354402605719</c:v>
                </c:pt>
                <c:pt idx="174">
                  <c:v>0.15153186851630107</c:v>
                </c:pt>
                <c:pt idx="175">
                  <c:v>0.15375207710202743</c:v>
                </c:pt>
                <c:pt idx="176">
                  <c:v>0.15346073634920857</c:v>
                </c:pt>
                <c:pt idx="177">
                  <c:v>0.15789676722475118</c:v>
                </c:pt>
                <c:pt idx="178">
                  <c:v>0.16270880475960439</c:v>
                </c:pt>
                <c:pt idx="179">
                  <c:v>0.16040447977601124</c:v>
                </c:pt>
                <c:pt idx="180">
                  <c:v>0.16211885922748898</c:v>
                </c:pt>
                <c:pt idx="181">
                  <c:v>0.16789488994472995</c:v>
                </c:pt>
                <c:pt idx="182">
                  <c:v>0.1693530106539089</c:v>
                </c:pt>
                <c:pt idx="183">
                  <c:v>0.16988148078194373</c:v>
                </c:pt>
                <c:pt idx="184">
                  <c:v>0.17532928831798028</c:v>
                </c:pt>
                <c:pt idx="185">
                  <c:v>0.17031843749639103</c:v>
                </c:pt>
                <c:pt idx="186">
                  <c:v>0.17154559417486787</c:v>
                </c:pt>
                <c:pt idx="187">
                  <c:v>0.17295449976546301</c:v>
                </c:pt>
                <c:pt idx="188">
                  <c:v>0.17610791255818056</c:v>
                </c:pt>
                <c:pt idx="189">
                  <c:v>0.17330310330168627</c:v>
                </c:pt>
                <c:pt idx="190">
                  <c:v>0.17483223278037283</c:v>
                </c:pt>
                <c:pt idx="191">
                  <c:v>0.17728872314722438</c:v>
                </c:pt>
                <c:pt idx="192">
                  <c:v>0.17366606434461127</c:v>
                </c:pt>
                <c:pt idx="193">
                  <c:v>0.18138412672557722</c:v>
                </c:pt>
                <c:pt idx="194">
                  <c:v>0.17734559576560771</c:v>
                </c:pt>
                <c:pt idx="195">
                  <c:v>0.17470061083427116</c:v>
                </c:pt>
                <c:pt idx="196">
                  <c:v>0.16717058324602105</c:v>
                </c:pt>
                <c:pt idx="197">
                  <c:v>0.16267314318435369</c:v>
                </c:pt>
                <c:pt idx="198">
                  <c:v>0.15914988505293512</c:v>
                </c:pt>
                <c:pt idx="199">
                  <c:v>0.14877326110127825</c:v>
                </c:pt>
                <c:pt idx="200">
                  <c:v>0.15136500440324016</c:v>
                </c:pt>
                <c:pt idx="201">
                  <c:v>0.15071068229336526</c:v>
                </c:pt>
                <c:pt idx="202">
                  <c:v>0.15130991507874689</c:v>
                </c:pt>
                <c:pt idx="203">
                  <c:v>0.15107968010877071</c:v>
                </c:pt>
                <c:pt idx="204">
                  <c:v>0.15005230907188771</c:v>
                </c:pt>
                <c:pt idx="205">
                  <c:v>0.14929189977658391</c:v>
                </c:pt>
                <c:pt idx="206">
                  <c:v>0.15248825105312086</c:v>
                </c:pt>
                <c:pt idx="207">
                  <c:v>0.15529212531752767</c:v>
                </c:pt>
                <c:pt idx="208">
                  <c:v>0.15515321555389944</c:v>
                </c:pt>
                <c:pt idx="209">
                  <c:v>0.16154621327614274</c:v>
                </c:pt>
                <c:pt idx="210">
                  <c:v>0.16381988895869071</c:v>
                </c:pt>
                <c:pt idx="211">
                  <c:v>0.16566933087835306</c:v>
                </c:pt>
                <c:pt idx="212">
                  <c:v>0.16832025272718298</c:v>
                </c:pt>
                <c:pt idx="213">
                  <c:v>0.16586298028054483</c:v>
                </c:pt>
                <c:pt idx="214">
                  <c:v>0.16622800720996631</c:v>
                </c:pt>
                <c:pt idx="215">
                  <c:v>0.17127689738823604</c:v>
                </c:pt>
                <c:pt idx="216">
                  <c:v>0.17259020340133974</c:v>
                </c:pt>
                <c:pt idx="217">
                  <c:v>0.17159150607959431</c:v>
                </c:pt>
                <c:pt idx="218">
                  <c:v>0.16843527351769136</c:v>
                </c:pt>
                <c:pt idx="219">
                  <c:v>0.16151711655111048</c:v>
                </c:pt>
                <c:pt idx="220">
                  <c:v>0.15674751496939529</c:v>
                </c:pt>
                <c:pt idx="221">
                  <c:v>0.15630209281164709</c:v>
                </c:pt>
                <c:pt idx="222">
                  <c:v>0.1551187762533511</c:v>
                </c:pt>
                <c:pt idx="223">
                  <c:v>0.14911768059752581</c:v>
                </c:pt>
                <c:pt idx="224">
                  <c:v>0.14529920569861773</c:v>
                </c:pt>
                <c:pt idx="225">
                  <c:v>0.13997691419776853</c:v>
                </c:pt>
                <c:pt idx="226">
                  <c:v>0.13952181394316165</c:v>
                </c:pt>
                <c:pt idx="227">
                  <c:v>0.13422955853045371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51680"/>
        <c:axId val="78553472"/>
      </c:lineChart>
      <c:catAx>
        <c:axId val="7855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553472"/>
        <c:crosses val="autoZero"/>
        <c:auto val="1"/>
        <c:lblAlgn val="ctr"/>
        <c:lblOffset val="100"/>
        <c:noMultiLvlLbl val="0"/>
      </c:catAx>
      <c:valAx>
        <c:axId val="78553472"/>
        <c:scaling>
          <c:orientation val="minMax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55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0.22637</cdr:x>
      <cdr:y>0.25634</cdr:y>
    </cdr:from>
    <cdr:to>
      <cdr:x>0.30198</cdr:x>
      <cdr:y>0.37714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954193" y="1371600"/>
          <a:ext cx="65274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dirty="0" smtClean="0"/>
            <a:t>June</a:t>
          </a:r>
        </a:p>
        <a:p xmlns:a="http://schemas.openxmlformats.org/drawingml/2006/main">
          <a:pPr algn="ctr"/>
          <a:r>
            <a:rPr lang="en-US" dirty="0" smtClean="0"/>
            <a:t>1901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0.22637</cdr:x>
      <cdr:y>0.25634</cdr:y>
    </cdr:from>
    <cdr:to>
      <cdr:x>0.30198</cdr:x>
      <cdr:y>0.37714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954193" y="1371600"/>
          <a:ext cx="65274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dirty="0" smtClean="0"/>
            <a:t>June</a:t>
          </a:r>
        </a:p>
        <a:p xmlns:a="http://schemas.openxmlformats.org/drawingml/2006/main">
          <a:pPr algn="ctr"/>
          <a:r>
            <a:rPr lang="en-US" dirty="0" smtClean="0"/>
            <a:t>1901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0.58257</cdr:x>
      <cdr:y>0.81558</cdr:y>
    </cdr:from>
    <cdr:to>
      <cdr:x>0.68849</cdr:x>
      <cdr:y>0.99352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200" y="419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Jan</a:t>
          </a:r>
        </a:p>
        <a:p xmlns:a="http://schemas.openxmlformats.org/drawingml/2006/main">
          <a:pPr algn="ctr"/>
          <a:r>
            <a:rPr lang="en-US" sz="2000" dirty="0" smtClean="0"/>
            <a:t>2000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0.82089</cdr:x>
      <cdr:y>0.80075</cdr:y>
    </cdr:from>
    <cdr:to>
      <cdr:x>0.92682</cdr:x>
      <cdr:y>0.9787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86600" y="411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dirty="0" smtClean="0"/>
            <a:t>June</a:t>
          </a:r>
        </a:p>
        <a:p xmlns:a="http://schemas.openxmlformats.org/drawingml/2006/main">
          <a:pPr algn="ctr"/>
          <a:r>
            <a:rPr lang="en-US" sz="2000" dirty="0" smtClean="0"/>
            <a:t>2006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0.83855</cdr:x>
      <cdr:y>0.04449</cdr:y>
    </cdr:from>
    <cdr:to>
      <cdr:x>0.94447</cdr:x>
      <cdr:y>0.22243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39000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226.29</a:t>
          </a:r>
          <a:endParaRPr lang="en-US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0.513</cdr:x>
      <cdr:y>0.39</cdr:y>
    </cdr:from>
    <cdr:to>
      <cdr:x>0.6615</cdr:x>
      <cdr:y>0.449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02579" y="2277142"/>
          <a:ext cx="1274431" cy="344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strike="noStrike">
              <a:solidFill>
                <a:srgbClr val="FF0000"/>
              </a:solidFill>
              <a:latin typeface="Times New Roman"/>
              <a:cs typeface="Times New Roman"/>
            </a:rPr>
            <a:t>Home Prices</a:t>
          </a:r>
        </a:p>
      </cdr:txBody>
    </cdr:sp>
  </cdr:relSizeAnchor>
  <cdr:relSizeAnchor xmlns:cdr="http://schemas.openxmlformats.org/drawingml/2006/chartDrawing">
    <cdr:from>
      <cdr:x>0.12625</cdr:x>
      <cdr:y>0.581</cdr:y>
    </cdr:from>
    <cdr:to>
      <cdr:x>0.3505</cdr:x>
      <cdr:y>0.626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3481" y="3392357"/>
          <a:ext cx="1924519" cy="262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strike="noStrike">
              <a:solidFill>
                <a:srgbClr val="99CC00"/>
              </a:solidFill>
              <a:latin typeface="Times New Roman"/>
              <a:cs typeface="Times New Roman"/>
            </a:rPr>
            <a:t>Building Costs</a:t>
          </a:r>
        </a:p>
      </cdr:txBody>
    </cdr:sp>
  </cdr:relSizeAnchor>
  <cdr:relSizeAnchor xmlns:cdr="http://schemas.openxmlformats.org/drawingml/2006/chartDrawing">
    <cdr:from>
      <cdr:x>0.54125</cdr:x>
      <cdr:y>0.60925</cdr:y>
    </cdr:from>
    <cdr:to>
      <cdr:x>0.66925</cdr:x>
      <cdr:y>0.67025</cdr:y>
    </cdr:to>
    <cdr:sp macro="" textlink="">
      <cdr:nvSpPr>
        <cdr:cNvPr id="40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5021" y="3557304"/>
          <a:ext cx="1098499" cy="356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strike="noStrike">
              <a:solidFill>
                <a:srgbClr val="FF00FF"/>
              </a:solidFill>
              <a:latin typeface="Times New Roman"/>
              <a:cs typeface="Times New Roman"/>
            </a:rPr>
            <a:t>Population</a:t>
          </a:r>
        </a:p>
      </cdr:txBody>
    </cdr:sp>
  </cdr:relSizeAnchor>
  <cdr:relSizeAnchor xmlns:cdr="http://schemas.openxmlformats.org/drawingml/2006/chartDrawing">
    <cdr:from>
      <cdr:x>0.6975</cdr:x>
      <cdr:y>0.75</cdr:y>
    </cdr:from>
    <cdr:to>
      <cdr:x>0.86075</cdr:x>
      <cdr:y>0.79025</cdr:y>
    </cdr:to>
    <cdr:sp macro="" textlink="">
      <cdr:nvSpPr>
        <cdr:cNvPr id="41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85962" y="4379119"/>
          <a:ext cx="1401016" cy="2350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strike="noStrike">
              <a:solidFill>
                <a:srgbClr val="0000FF"/>
              </a:solidFill>
              <a:latin typeface="Times New Roman"/>
              <a:cs typeface="Times New Roman"/>
            </a:rPr>
            <a:t>Interest Rates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0.37037</cdr:x>
      <cdr:y>0.39706</cdr:y>
    </cdr:from>
    <cdr:to>
      <cdr:x>0.56481</cdr:x>
      <cdr:y>0.45588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20574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FF0000"/>
              </a:solidFill>
            </a:rPr>
            <a:t>Exponential fit</a:t>
          </a:r>
          <a:endParaRPr lang="en-US" sz="2000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0.72222</cdr:x>
      <cdr:y>0.39866</cdr:y>
    </cdr:from>
    <cdr:to>
      <cdr:x>0.81932</cdr:x>
      <cdr:y>0.47533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3600" y="1981200"/>
          <a:ext cx="799053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1307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26626F-330E-4781-893E-BC86E860AAB3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0FC28A-3AD1-457E-AED0-44CF4D99F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2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477FA-4734-4B0D-81E4-7B8E206F1E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163238-299C-49D9-A2B3-6660ECD91C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8C64BA-260D-45CD-A647-C226AC7E38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0F28F-4658-4CC0-A459-0989344ABA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385BA9-81D8-47F2-A5C3-B527495EEE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AC1D62-84FC-4530-AF90-B679CA73E3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EC2FFA-7C50-44A5-B926-7AE813D0A3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A6CB9-3092-4C4C-83C5-433B5F4AB3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2FB5D1-FB25-4EE3-8F80-2912379EE3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7B7BA-6D07-406F-9F35-9FD1C77D3F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7CA37-C34A-4AEB-8B8E-CED6A989E4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8DB012-4EBE-4AB0-A596-3A96ABBD7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7F6D55-666B-4704-BB33-9F9A859310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800896-6D8C-4EBC-8C0B-4D5EE27DD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E8752A-33B3-4B04-80DB-D14A0DED1F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91C7DB-5638-4A6B-8B89-F2A5B0A2E1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3A9AFE-5C21-48F3-8D05-C78D4F9B93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B7DC2-BC85-4935-A5EB-7B604EAA07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2CAD16-C9A1-4C72-B247-7CF7571B1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026D1F-FACA-4CCE-8A68-04840E2657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9EAF8-0620-4092-94B4-474AA4AC2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96252-0959-442C-9E4A-1F70F82DE5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D4D73B-941E-452B-ACBD-1DE7A0CF21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F9A1E4-7DC1-493D-8BC8-D98B968730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D71F8E-B595-4228-8369-FE4EAB85C3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7E4E82-F66A-4AE8-BAF4-F97E4C1893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F88ABD-C02E-4507-8AE4-C125078FBB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769919-D966-4991-B279-02ECAABD04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6DA7B5-1707-43FF-A7C2-B14F4164FF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B9C930-43E6-48A8-8008-4177B02A0A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9A912B-016A-47C3-B054-D254D02012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53220-7038-4CC4-A768-A5C4C244C8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0DC9E-C441-4940-A36F-FCFBCA9D4D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41E9BC-F11F-4A88-B601-8D44D80927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FD7817-9C84-49DE-B725-BF122A70D4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9B9B43-5AB4-42EC-AF98-20BC5F36BE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B2618A-A4F5-4349-B936-F18EBF7A41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ABD834-79EE-4A2B-AB92-55CA6F0044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6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BE2C2-598C-4435-B4E5-2EE8A81124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8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6E1EE2-D231-4126-B565-9C77157B1A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0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BDC3-2B32-4A17-AA34-68BBEA244A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41B547-9641-42FB-974A-383996EC25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D83C3-6158-4FB9-96DE-E197CBA692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A3486-E38A-40AE-96E6-386A04180D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39B08-3DAD-4F24-846C-8617270DDF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8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EC31B6-7D11-409B-86F4-4B2DBA9F62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0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A848CE-908F-43D8-AAA2-86306461F8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2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C26CA6-CD84-4326-82C9-75F8134F5F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4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93F61B-1A27-4404-BB28-DBFE4B2639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7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62B00-A543-4874-89FE-9AF8B56493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9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50548-EF22-4AA8-83C2-32D580150A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1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26819E-1A3F-483B-96A2-645229CDBA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3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669F5-B960-414A-A0D0-ADA912183E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5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B3BB63-DE53-4ADE-AE11-64B25F51F2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7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32429-604F-4AF1-B6D4-F0B1A804A2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F4B655-5F62-45B4-9528-B195CE0698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9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A2A130-41A9-473C-9C08-26844F9F51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1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162A2-AD1B-4E84-B6B3-964510E275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3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D8827-72BF-4B04-88E9-C6C7494A9C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5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FA43B-A479-4C9B-8800-0B8B0D7054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7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DFD27C-570B-43D3-9DCF-476C0608FE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9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152803-3613-42DF-83ED-2358E3B2FE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1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C54955-40FB-421E-95C3-1079ADAB6C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3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22AE23-2FB1-4770-BCDA-F178CBA2CC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D45BA6-9019-477B-B659-135705ED1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8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FA73B-2D2C-4AC3-A7C5-64982021F3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C90D7-6DCA-4340-A84C-25F38DECB2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0E8778-2128-4819-B87D-99A943AF8E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2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C7662-B03F-4F66-9D49-ACCD9FA070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4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7FF8DF-AF4A-469B-A5B4-743BAA12A6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7F2685-01D7-4D26-8D39-C2A3909E32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9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F5209F-F64E-4944-A06A-AD7E55488E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1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22DDDD-D8FF-4309-8B88-AC2BFE3754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3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31547C-6A02-45E8-A03D-D965670944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5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4BA7A5-AD4C-4AA3-8A13-12152A58E5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AEF8EF-75BE-4EB3-BE39-F77010D962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9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CF76C-C094-4621-891C-E9C0306CF5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F77F8-E9C2-41D7-A0DA-7FE327F3AD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1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3C5A9B-B406-4E7A-9132-251B66BC0E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3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207C2-D0AB-4892-B1AD-955EC06F87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5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F903B-190E-41BB-80B3-82B63CA8BA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3FF55-D73C-4868-AD26-DEB7522D5D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2C3BD-5EEC-459A-9357-9E4430303D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3800-9812-4AF2-8446-0ACCCEB0DEDF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037D-86BA-4A4D-B346-B05DEE8EB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704A-2C5C-4323-9864-6332D66C9256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E13F-75B7-4F99-AF5F-2515F9C81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A27E-F23C-4216-83FF-EB7CFAEB8F66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8EE1-5D0F-492B-B96E-D671B3DD3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53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610350"/>
            <a:ext cx="4064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3DAC-8D40-4AEE-B99E-F1A01457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9AC2-82D8-4BA1-9BDD-3AE91007F43E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99E3-BE7C-4AD7-9A5B-D4A092F23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94CD-9B55-43D4-9272-45DA83A639B2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12F6-5A71-4F7B-B206-9B41BD50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846A-ED83-451A-B7BA-AF4ED3DF3BE3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7C26-846E-4BCC-A521-46895169C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D612-6CA0-4C93-98BE-EEA3E0836266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8074-AE40-470E-A32D-ADF511B1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12F5-7D10-46C7-A318-8FA93EFF4D21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F9C1-8D95-43EA-A5CE-CBA7320A6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8C8A-4A04-478F-9AF2-7995607CD403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5E44-0925-411B-A0E4-96E1A5D90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76E7-D688-45EF-B81B-E7E73D396EEC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8BC1-529D-4F8B-8212-250254A5D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95DC-CD98-47B5-ACFD-EE8B09412A3C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79D5-3CC8-4569-9693-23549454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5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9E9BF3-60E1-487F-8583-0E158BCE27A3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BCE10-9FF4-4CAE-9273-2E296FEF4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2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Bubble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David </a:t>
            </a:r>
            <a:r>
              <a:rPr lang="en-US" dirty="0" err="1" smtClean="0"/>
              <a:t>Laibson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Econometric Society Meetings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Boston University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June 4,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P/E ratios: </a:t>
            </a:r>
            <a:r>
              <a:rPr lang="en-US" sz="3100" dirty="0" err="1" smtClean="0"/>
              <a:t>Cambell</a:t>
            </a:r>
            <a:r>
              <a:rPr lang="en-US" sz="3100" dirty="0" smtClean="0"/>
              <a:t> and </a:t>
            </a:r>
            <a:r>
              <a:rPr lang="en-US" sz="3100" dirty="0" err="1" smtClean="0"/>
              <a:t>Shiller</a:t>
            </a:r>
            <a:r>
              <a:rPr lang="en-US" sz="3100" dirty="0" smtClean="0"/>
              <a:t> (1998a,b)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Real index value divided by 10-year average of real earnings</a:t>
            </a:r>
            <a:endParaRPr lang="en-US" sz="27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5607" y="1219200"/>
          <a:ext cx="8632785" cy="535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66800" y="5791200"/>
            <a:ext cx="652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Jan</a:t>
            </a:r>
          </a:p>
          <a:p>
            <a:pPr algn="ctr"/>
            <a:r>
              <a:rPr lang="en-US">
                <a:latin typeface="Calibri" pitchFamily="34" charset="0"/>
              </a:rPr>
              <a:t>1881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276600" y="5791200"/>
            <a:ext cx="652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Dec</a:t>
            </a:r>
          </a:p>
          <a:p>
            <a:pPr algn="ctr"/>
            <a:r>
              <a:rPr lang="en-US">
                <a:latin typeface="Calibri" pitchFamily="34" charset="0"/>
              </a:rPr>
              <a:t>1920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3843338" y="2133600"/>
            <a:ext cx="652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Sept</a:t>
            </a:r>
          </a:p>
          <a:p>
            <a:pPr algn="ctr"/>
            <a:r>
              <a:rPr lang="en-US">
                <a:latin typeface="Calibri" pitchFamily="34" charset="0"/>
              </a:rPr>
              <a:t>1929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6858000" y="5791200"/>
            <a:ext cx="652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July</a:t>
            </a:r>
          </a:p>
          <a:p>
            <a:pPr algn="ctr"/>
            <a:r>
              <a:rPr lang="en-US">
                <a:latin typeface="Calibri" pitchFamily="34" charset="0"/>
              </a:rPr>
              <a:t>1982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5900738" y="2590800"/>
            <a:ext cx="652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Jan</a:t>
            </a:r>
          </a:p>
          <a:p>
            <a:pPr algn="ctr"/>
            <a:r>
              <a:rPr lang="en-US">
                <a:latin typeface="Calibri" pitchFamily="34" charset="0"/>
              </a:rPr>
              <a:t>1966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7696200" y="1143000"/>
            <a:ext cx="106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Dec 1999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8229600" y="5791200"/>
            <a:ext cx="788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March</a:t>
            </a:r>
          </a:p>
          <a:p>
            <a:pPr algn="ctr"/>
            <a:r>
              <a:rPr lang="en-US">
                <a:latin typeface="Calibri" pitchFamily="34" charset="0"/>
              </a:rPr>
              <a:t>2009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>
            <a:off x="3810000" y="6324600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Average: 16.34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>
            <a:off x="152400" y="6488113"/>
            <a:ext cx="317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Robert Shiller 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8AD1FD58-18DE-4781-9FAD-4A2B10D989ED}" type="slidenum">
              <a:rPr lang="en-US"/>
              <a:pPr algn="l">
                <a:defRPr/>
              </a:pPr>
              <a:t>11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Dot </a:t>
            </a:r>
            <a:r>
              <a:rPr lang="en-US" dirty="0"/>
              <a:t>com bubble </a:t>
            </a:r>
            <a:br>
              <a:rPr lang="en-US" dirty="0"/>
            </a:br>
            <a:r>
              <a:rPr lang="en-US" sz="2800" dirty="0"/>
              <a:t>Lamont and </a:t>
            </a:r>
            <a:r>
              <a:rPr lang="en-US" sz="2800" dirty="0" err="1"/>
              <a:t>Thaler</a:t>
            </a:r>
            <a:r>
              <a:rPr lang="en-US" sz="2800" dirty="0"/>
              <a:t> (2003)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March 2000</a:t>
            </a:r>
          </a:p>
          <a:p>
            <a:r>
              <a:rPr lang="en-US" smtClean="0"/>
              <a:t>3Com owns 95% of Palm and lots of other net assets, but...</a:t>
            </a:r>
          </a:p>
          <a:p>
            <a:r>
              <a:rPr lang="en-US" smtClean="0"/>
              <a:t>Palm has higher market capitalization than 3Com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$Palm &gt; $3Com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    = $Palm + $Other Net Assets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8A82DE0-FEEB-4857-B2DE-EBFC12C2FE62}" type="slidenum">
              <a:rPr lang="en-US"/>
              <a:pPr algn="l">
                <a:defRPr/>
              </a:pPr>
              <a:t>12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71600" y="5338763"/>
            <a:ext cx="632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-$63 = (Share price of 3Com) - (1.5)*(Share price of Palm)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762000" y="5638800"/>
            <a:ext cx="533400" cy="304800"/>
          </a:xfrm>
          <a:prstGeom prst="line">
            <a:avLst/>
          </a:prstGeom>
          <a:noFill/>
          <a:ln w="57150">
            <a:solidFill>
              <a:srgbClr val="1601A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P/E ratios</a:t>
            </a:r>
            <a:br>
              <a:rPr lang="en-US" dirty="0" smtClean="0"/>
            </a:br>
            <a:r>
              <a:rPr lang="en-US" sz="2700" dirty="0" smtClean="0"/>
              <a:t>Real index value divided by 10-year average of real earnings</a:t>
            </a:r>
            <a:endParaRPr lang="en-US" sz="27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5607" y="1219200"/>
          <a:ext cx="8632785" cy="535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066800" y="5791200"/>
            <a:ext cx="652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Jan</a:t>
            </a:r>
          </a:p>
          <a:p>
            <a:pPr algn="ctr"/>
            <a:r>
              <a:rPr lang="en-US">
                <a:latin typeface="Calibri" pitchFamily="34" charset="0"/>
              </a:rPr>
              <a:t>1881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3276600" y="5791200"/>
            <a:ext cx="652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Dec</a:t>
            </a:r>
          </a:p>
          <a:p>
            <a:pPr algn="ctr"/>
            <a:r>
              <a:rPr lang="en-US">
                <a:latin typeface="Calibri" pitchFamily="34" charset="0"/>
              </a:rPr>
              <a:t>1920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3843338" y="2133600"/>
            <a:ext cx="652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Sept</a:t>
            </a:r>
          </a:p>
          <a:p>
            <a:pPr algn="ctr"/>
            <a:r>
              <a:rPr lang="en-US">
                <a:latin typeface="Calibri" pitchFamily="34" charset="0"/>
              </a:rPr>
              <a:t>1929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6858000" y="5791200"/>
            <a:ext cx="652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July</a:t>
            </a:r>
          </a:p>
          <a:p>
            <a:pPr algn="ctr"/>
            <a:r>
              <a:rPr lang="en-US">
                <a:latin typeface="Calibri" pitchFamily="34" charset="0"/>
              </a:rPr>
              <a:t>1982</a:t>
            </a: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5900738" y="2590800"/>
            <a:ext cx="652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Jan</a:t>
            </a:r>
          </a:p>
          <a:p>
            <a:pPr algn="ctr"/>
            <a:r>
              <a:rPr lang="en-US">
                <a:latin typeface="Calibri" pitchFamily="34" charset="0"/>
              </a:rPr>
              <a:t>1966</a:t>
            </a: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7696200" y="1143000"/>
            <a:ext cx="106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Dec 1999</a:t>
            </a: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>
            <a:off x="8229600" y="5791200"/>
            <a:ext cx="788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March</a:t>
            </a:r>
          </a:p>
          <a:p>
            <a:pPr algn="ctr"/>
            <a:r>
              <a:rPr lang="en-US">
                <a:latin typeface="Calibri" pitchFamily="34" charset="0"/>
              </a:rPr>
              <a:t>2009</a:t>
            </a:r>
          </a:p>
        </p:txBody>
      </p:sp>
      <p:sp>
        <p:nvSpPr>
          <p:cNvPr id="39946" name="TextBox 11"/>
          <p:cNvSpPr txBox="1">
            <a:spLocks noChangeArrowheads="1"/>
          </p:cNvSpPr>
          <p:nvPr/>
        </p:nvSpPr>
        <p:spPr bwMode="auto">
          <a:xfrm>
            <a:off x="3810000" y="6324600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Average: 16.34</a:t>
            </a:r>
          </a:p>
        </p:txBody>
      </p:sp>
      <p:sp>
        <p:nvSpPr>
          <p:cNvPr id="39947" name="TextBox 12"/>
          <p:cNvSpPr txBox="1">
            <a:spLocks noChangeArrowheads="1"/>
          </p:cNvSpPr>
          <p:nvPr/>
        </p:nvSpPr>
        <p:spPr bwMode="auto">
          <a:xfrm>
            <a:off x="152400" y="6488113"/>
            <a:ext cx="317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Robert Shiller web page</a:t>
            </a:r>
          </a:p>
        </p:txBody>
      </p:sp>
      <p:sp>
        <p:nvSpPr>
          <p:cNvPr id="14" name="Oval 13"/>
          <p:cNvSpPr/>
          <p:nvPr/>
        </p:nvSpPr>
        <p:spPr>
          <a:xfrm>
            <a:off x="8077200" y="2971800"/>
            <a:ext cx="914400" cy="914400"/>
          </a:xfrm>
          <a:prstGeom prst="ellipse">
            <a:avLst/>
          </a:prstGeom>
          <a:solidFill>
            <a:srgbClr val="FF0000">
              <a:alpha val="9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Real Estate in </a:t>
            </a:r>
            <a:r>
              <a:rPr lang="en-US" dirty="0" smtClean="0">
                <a:solidFill>
                  <a:srgbClr val="0062AC"/>
                </a:solidFill>
              </a:rPr>
              <a:t>Phoenix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Las Vegas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Jan 1987 – December 2008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Long-run horizontal supply curve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26670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Phoenix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91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91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Long-run horizontal supply curve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3048000"/>
            <a:ext cx="1554163" cy="1554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Phoenix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91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Long-run horizontal supply curve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3048000"/>
            <a:ext cx="1554163" cy="1554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962400" y="3810000"/>
            <a:ext cx="762000" cy="1588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TextBox 11"/>
          <p:cNvSpPr txBox="1">
            <a:spLocks noChangeArrowheads="1"/>
          </p:cNvSpPr>
          <p:nvPr/>
        </p:nvSpPr>
        <p:spPr bwMode="auto">
          <a:xfrm>
            <a:off x="3962400" y="3429000"/>
            <a:ext cx="86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8</a:t>
            </a:r>
            <a:r>
              <a:rPr lang="en-US" b="1">
                <a:latin typeface="Calibri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miles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2971800"/>
            <a:ext cx="289560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4600" y="3962400"/>
            <a:ext cx="4572000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979613"/>
            <a:ext cx="37338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xtBox 22"/>
          <p:cNvSpPr txBox="1">
            <a:spLocks noChangeArrowheads="1"/>
          </p:cNvSpPr>
          <p:nvPr/>
        </p:nvSpPr>
        <p:spPr bwMode="auto">
          <a:xfrm>
            <a:off x="2286000" y="26670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14600" y="1411288"/>
            <a:ext cx="981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Bubble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501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Long-run horizontal supply curve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0" y="3962400"/>
            <a:ext cx="1089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LR Supply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737519" y="3582194"/>
            <a:ext cx="38100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1524000"/>
            <a:ext cx="1096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SR Supply</a:t>
            </a:r>
          </a:p>
        </p:txBody>
      </p:sp>
      <p:sp>
        <p:nvSpPr>
          <p:cNvPr id="27" name="Oval 26"/>
          <p:cNvSpPr/>
          <p:nvPr/>
        </p:nvSpPr>
        <p:spPr>
          <a:xfrm>
            <a:off x="3551238" y="3932238"/>
            <a:ext cx="182562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51238" y="2743200"/>
            <a:ext cx="182562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76800" y="3932238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9600" y="6153150"/>
            <a:ext cx="735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Arbitrage: Buy your house now for $400,000 or in 3 years at $200,000</a:t>
            </a:r>
          </a:p>
        </p:txBody>
      </p:sp>
      <p:sp>
        <p:nvSpPr>
          <p:cNvPr id="50192" name="TextBox 31"/>
          <p:cNvSpPr txBox="1">
            <a:spLocks noChangeArrowheads="1"/>
          </p:cNvSpPr>
          <p:nvPr/>
        </p:nvSpPr>
        <p:spPr bwMode="auto">
          <a:xfrm>
            <a:off x="1331913" y="17526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Price</a:t>
            </a:r>
          </a:p>
        </p:txBody>
      </p:sp>
      <p:sp>
        <p:nvSpPr>
          <p:cNvPr id="50193" name="TextBox 32"/>
          <p:cNvSpPr txBox="1">
            <a:spLocks noChangeArrowheads="1"/>
          </p:cNvSpPr>
          <p:nvPr/>
        </p:nvSpPr>
        <p:spPr bwMode="auto">
          <a:xfrm>
            <a:off x="7010400" y="57150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Quantity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  <p:bldP spid="27" grpId="0" animBg="1"/>
      <p:bldP spid="28" grpId="0" animBg="1"/>
      <p:bldP spid="2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Triangle 25"/>
          <p:cNvSpPr/>
          <p:nvPr/>
        </p:nvSpPr>
        <p:spPr>
          <a:xfrm rot="10680000">
            <a:off x="3678238" y="4016375"/>
            <a:ext cx="1295400" cy="123983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063082" y="3580606"/>
            <a:ext cx="3810000" cy="15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2971800"/>
            <a:ext cx="289560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9" idx="0"/>
          </p:cNvCxnSpPr>
          <p:nvPr/>
        </p:nvCxnSpPr>
        <p:spPr>
          <a:xfrm flipV="1">
            <a:off x="2514600" y="3962400"/>
            <a:ext cx="4506913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979613"/>
            <a:ext cx="37338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22"/>
          <p:cNvSpPr txBox="1">
            <a:spLocks noChangeArrowheads="1"/>
          </p:cNvSpPr>
          <p:nvPr/>
        </p:nvSpPr>
        <p:spPr bwMode="auto">
          <a:xfrm>
            <a:off x="2286000" y="26670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52233" name="TextBox 23"/>
          <p:cNvSpPr txBox="1">
            <a:spLocks noChangeArrowheads="1"/>
          </p:cNvSpPr>
          <p:nvPr/>
        </p:nvSpPr>
        <p:spPr bwMode="auto">
          <a:xfrm>
            <a:off x="2514600" y="1411288"/>
            <a:ext cx="981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Bubble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52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“Over-shooting”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0" y="3962400"/>
            <a:ext cx="1089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LR Supply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0" y="1524000"/>
            <a:ext cx="1096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SR Supply</a:t>
            </a:r>
          </a:p>
        </p:txBody>
      </p:sp>
      <p:sp>
        <p:nvSpPr>
          <p:cNvPr id="27" name="Oval 26"/>
          <p:cNvSpPr/>
          <p:nvPr/>
        </p:nvSpPr>
        <p:spPr>
          <a:xfrm>
            <a:off x="3505200" y="2667000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76800" y="3932238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9600" y="6153150"/>
            <a:ext cx="735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Arbitrage: Buy your house now for $400,000 or in 3 years at $100,000</a:t>
            </a:r>
          </a:p>
        </p:txBody>
      </p:sp>
      <p:sp>
        <p:nvSpPr>
          <p:cNvPr id="52240" name="TextBox 31"/>
          <p:cNvSpPr txBox="1">
            <a:spLocks noChangeArrowheads="1"/>
          </p:cNvSpPr>
          <p:nvPr/>
        </p:nvSpPr>
        <p:spPr bwMode="auto">
          <a:xfrm>
            <a:off x="1331913" y="17526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Price</a:t>
            </a:r>
          </a:p>
        </p:txBody>
      </p:sp>
      <p:sp>
        <p:nvSpPr>
          <p:cNvPr id="52241" name="TextBox 32"/>
          <p:cNvSpPr txBox="1">
            <a:spLocks noChangeArrowheads="1"/>
          </p:cNvSpPr>
          <p:nvPr/>
        </p:nvSpPr>
        <p:spPr bwMode="auto">
          <a:xfrm>
            <a:off x="7010400" y="57150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Quantity</a:t>
            </a:r>
          </a:p>
        </p:txBody>
      </p:sp>
      <p:sp>
        <p:nvSpPr>
          <p:cNvPr id="25" name="Oval 24"/>
          <p:cNvSpPr/>
          <p:nvPr/>
        </p:nvSpPr>
        <p:spPr>
          <a:xfrm>
            <a:off x="4876800" y="5151438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91000" y="4191000"/>
            <a:ext cx="62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DWL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25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The Japanese Bubble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095375"/>
            <a:ext cx="78486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S&amp;P 500 Case-Shiller Index</a:t>
            </a:r>
            <a:br>
              <a:rPr lang="en-US" smtClean="0"/>
            </a:br>
            <a:r>
              <a:rPr lang="en-US" sz="2200" smtClean="0"/>
              <a:t>January 1987-January 2009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1524000"/>
          <a:ext cx="8632785" cy="513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838200"/>
          <a:ext cx="854392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Housing Prices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313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Robert Shiller web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Household net worth </a:t>
            </a:r>
            <a:br>
              <a:rPr lang="en-US" dirty="0" smtClean="0"/>
            </a:br>
            <a:r>
              <a:rPr lang="en-US" dirty="0" smtClean="0"/>
              <a:t>divided by GDP</a:t>
            </a:r>
            <a:br>
              <a:rPr lang="en-US" dirty="0" smtClean="0"/>
            </a:br>
            <a:r>
              <a:rPr lang="en-US" sz="2700" dirty="0" smtClean="0"/>
              <a:t>1952 Q1 – 2008 Q4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457200" y="6400800"/>
            <a:ext cx="792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Flow of Funds, Federal Reserve Board ; GDP, BEA ; and authors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Estimates of magnitude</a:t>
            </a:r>
            <a:br>
              <a:rPr lang="en-US" dirty="0" smtClean="0"/>
            </a:br>
            <a:r>
              <a:rPr lang="en-US" sz="2700" dirty="0" smtClean="0"/>
              <a:t>(using aggregate Flow of Funds data)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extra unit of GDP is equal to $14.2 trillion.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But this is an underestimate, since net worth would have been even higher if households hadn’t started spending some of their new-found wealth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spending effect amounts to at least 0.3 units of GDP: $4.3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also probably have further to fall in the housing market: 10% of $15 trillion = $1.5 trillion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magnitude of the bubble: </a:t>
            </a:r>
            <a:r>
              <a:rPr lang="en-US" dirty="0" smtClean="0">
                <a:solidFill>
                  <a:srgbClr val="FF0000"/>
                </a:solidFill>
              </a:rPr>
              <a:t>$20 trillion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Estimates of magnitude</a:t>
            </a:r>
            <a:br>
              <a:rPr lang="en-US" dirty="0" smtClean="0"/>
            </a:br>
            <a:r>
              <a:rPr lang="en-US" sz="2700" dirty="0" smtClean="0"/>
              <a:t>(using decomposition)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Stock market 2007 P/E was 27.3 and long-run historical average is 16.3.  A 1/3 decline in the value of the (2007) stock market is $5 trillion.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Housing price index has fallen from 226.29 to 150.  A 1/3 decline in the value of the (2006) housing stock is $7 trillion.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Another 10% decline is expected in housing: -$1.5 trillion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magnitude of the bubble: </a:t>
            </a:r>
            <a:r>
              <a:rPr lang="en-US" dirty="0" smtClean="0">
                <a:solidFill>
                  <a:srgbClr val="FF0000"/>
                </a:solidFill>
              </a:rPr>
              <a:t>$13.5 trillion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a lower bound, since we are neglecting other asset classes (commercial real estate, privately held businesses,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Estimates of magnitude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Balance sheets for households and non-profits record a decrement in value of $12,885 billion from 2007 q3 to 2008 q4.</a:t>
            </a:r>
          </a:p>
          <a:p>
            <a:r>
              <a:rPr lang="en-US" smtClean="0"/>
              <a:t>Add another $1.5 trillion of declining housing wealth and realize a total decline of $14.4 trillion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can we be sure these were bubbles?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can’t.</a:t>
            </a:r>
          </a:p>
          <a:p>
            <a:r>
              <a:rPr lang="en-US" smtClean="0"/>
              <a:t>But recall Palm and 3Com</a:t>
            </a:r>
          </a:p>
          <a:p>
            <a:r>
              <a:rPr lang="en-US" smtClean="0"/>
              <a:t>And recall Phoenix/Las Vegas house prices.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Psychological foundations of bubbles</a:t>
            </a:r>
            <a:endParaRPr lang="en-US" dirty="0"/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Extrapolation</a:t>
            </a:r>
          </a:p>
          <a:p>
            <a:r>
              <a:rPr lang="en-US" smtClean="0"/>
              <a:t>Return chasing</a:t>
            </a:r>
          </a:p>
          <a:p>
            <a:r>
              <a:rPr lang="en-US" smtClean="0"/>
              <a:t>Herding (rational and irrational)</a:t>
            </a:r>
          </a:p>
          <a:p>
            <a:r>
              <a:rPr lang="en-US" smtClean="0"/>
              <a:t>Overconfidence</a:t>
            </a:r>
          </a:p>
          <a:p>
            <a:r>
              <a:rPr lang="en-US" smtClean="0"/>
              <a:t>Over-optimism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E755479-1A89-4EB4-BB13-06CF75241465}" type="slidenum">
              <a:rPr lang="en-US"/>
              <a:pPr algn="l">
                <a:defRPr/>
              </a:pPr>
              <a:t>28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Psychological foundations of bubbles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77950"/>
            <a:ext cx="8686800" cy="4805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Extrapolation – it’s a generally useful heuristic 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LaPorta (2003)</a:t>
            </a:r>
          </a:p>
          <a:p>
            <a:r>
              <a:rPr lang="en-US" sz="2800" smtClean="0"/>
              <a:t>Companies with high historical earnings growth have negative earnings surprises</a:t>
            </a:r>
          </a:p>
          <a:p>
            <a:r>
              <a:rPr lang="en-US" sz="2800" smtClean="0"/>
              <a:t>Companies with low historical earnings growth have                 positive earnings surprises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03B8E7D-0371-45F3-934F-14965EDA0133}" type="slidenum">
              <a:rPr lang="en-US"/>
              <a:pPr algn="l">
                <a:defRPr/>
              </a:pPr>
              <a:t>29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Psychological foundations of bubbles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77950"/>
            <a:ext cx="8686800" cy="48053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Return chasing</a:t>
            </a: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One standard deviation increase in an investor’s idiosyncratic 401(k) rate of return during the current year increases her 401(k) savings rate at year-end by 0.13 percentage points (</a:t>
            </a:r>
            <a:r>
              <a:rPr lang="en-US" sz="2800" dirty="0" err="1" smtClean="0"/>
              <a:t>Choi</a:t>
            </a:r>
            <a:r>
              <a:rPr lang="en-US" sz="2800" dirty="0" smtClean="0"/>
              <a:t>, </a:t>
            </a:r>
            <a:r>
              <a:rPr lang="en-US" sz="2800" dirty="0" err="1" smtClean="0"/>
              <a:t>Laibson</a:t>
            </a:r>
            <a:r>
              <a:rPr lang="en-US" sz="2800" dirty="0" smtClean="0"/>
              <a:t>, </a:t>
            </a:r>
            <a:r>
              <a:rPr lang="en-US" sz="2800" dirty="0" err="1" smtClean="0"/>
              <a:t>Madrian</a:t>
            </a:r>
            <a:r>
              <a:rPr lang="en-US" sz="2800" dirty="0" smtClean="0"/>
              <a:t>, and </a:t>
            </a:r>
            <a:r>
              <a:rPr lang="en-US" sz="2800" dirty="0" err="1" smtClean="0"/>
              <a:t>Metrick</a:t>
            </a:r>
            <a:r>
              <a:rPr lang="en-US" sz="2800" dirty="0" smtClean="0"/>
              <a:t>, 2009)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Depression babies avoid stocks in the 1960’s and “Oil shock babies” avoid stocks in the 1990’s (</a:t>
            </a:r>
            <a:r>
              <a:rPr lang="en-US" sz="2800" dirty="0" err="1" smtClean="0"/>
              <a:t>Malmendier</a:t>
            </a:r>
            <a:r>
              <a:rPr lang="en-US" sz="2800" dirty="0" smtClean="0"/>
              <a:t> and Nagel, 2009)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Brokerage investors repurchase individual stocks they previously sold for a gain while shunning individual stocks they previously sold for a loss (Barber, </a:t>
            </a:r>
            <a:r>
              <a:rPr lang="en-US" sz="2800" dirty="0" err="1" smtClean="0"/>
              <a:t>Odean</a:t>
            </a:r>
            <a:r>
              <a:rPr lang="en-US" sz="2800" dirty="0" smtClean="0"/>
              <a:t>, and </a:t>
            </a:r>
            <a:r>
              <a:rPr lang="en-US" sz="2800" dirty="0" err="1" smtClean="0"/>
              <a:t>Strahilevetz</a:t>
            </a:r>
            <a:r>
              <a:rPr lang="en-US" sz="2800" dirty="0" smtClean="0"/>
              <a:t>, 2004)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Finnish investors are more likely to subscribe to future IPOs if they experienced high returns in their prior IPO subscriptions (</a:t>
            </a:r>
            <a:r>
              <a:rPr lang="en-US" sz="2800" dirty="0" err="1" smtClean="0"/>
              <a:t>Kaustia</a:t>
            </a:r>
            <a:r>
              <a:rPr lang="en-US" sz="2800" dirty="0" smtClean="0"/>
              <a:t> and </a:t>
            </a:r>
            <a:r>
              <a:rPr lang="en-US" sz="2800" dirty="0" err="1" smtClean="0"/>
              <a:t>Knüpfer</a:t>
            </a:r>
            <a:r>
              <a:rPr lang="en-US" sz="2800" dirty="0" smtClean="0"/>
              <a:t>, 2008)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595313"/>
            <a:ext cx="78200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B37925D-1428-4E76-B2CB-71840EE4F772}" type="slidenum">
              <a:rPr lang="en-US"/>
              <a:pPr algn="l">
                <a:defRPr/>
              </a:pPr>
              <a:t>30</a:t>
            </a:fld>
            <a:endParaRPr lang="en-US"/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Wishful thinking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e.g., Weinstein (1980)</a:t>
            </a:r>
          </a:p>
          <a:p>
            <a:r>
              <a:rPr lang="en-US" smtClean="0"/>
              <a:t> Believe optimistic scenarios if they are plausible</a:t>
            </a:r>
          </a:p>
          <a:p>
            <a:r>
              <a:rPr lang="en-US" smtClean="0"/>
              <a:t> 70% of drivers believe they are in the top 30%</a:t>
            </a:r>
          </a:p>
          <a:p>
            <a:r>
              <a:rPr lang="en-US" smtClean="0"/>
              <a:t> Good economic news is viewed uncritically and bad economic news is viewed skeptically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>
                <a:latin typeface="+mj-lt"/>
                <a:ea typeface="+mj-ea"/>
                <a:cs typeface="+mj-cs"/>
              </a:rPr>
              <a:t>Psychological foundations of bubbles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039CA25-FA33-489B-90DA-C20DFC10D7C2}" type="slidenum">
              <a:rPr lang="en-US"/>
              <a:pPr algn="l">
                <a:defRPr/>
              </a:pPr>
              <a:t>31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944563"/>
          </a:xfrm>
        </p:spPr>
        <p:txBody>
          <a:bodyPr/>
          <a:lstStyle/>
          <a:p>
            <a:pPr algn="l"/>
            <a:r>
              <a:rPr lang="en-US" sz="3200" smtClean="0"/>
              <a:t>Social proof: </a:t>
            </a:r>
            <a:br>
              <a:rPr lang="en-US" sz="3200" smtClean="0"/>
            </a:br>
            <a:r>
              <a:rPr lang="en-US" sz="3200" smtClean="0"/>
              <a:t>It must be right, if everyone else is doing it</a:t>
            </a:r>
            <a:br>
              <a:rPr lang="en-US" sz="3200" smtClean="0"/>
            </a:br>
            <a:r>
              <a:rPr lang="en-US" sz="3200" smtClean="0"/>
              <a:t>e.g., Asch (1954)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2950"/>
            <a:ext cx="8229600" cy="24320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Solomon Asch paradigm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 male college students in the room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“task involving visual judgment”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One card contains a single line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Another card contains three lines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>
                <a:latin typeface="+mj-lt"/>
                <a:ea typeface="+mj-ea"/>
                <a:cs typeface="+mj-cs"/>
              </a:rPr>
              <a:t>Psychological foundations of bubbles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1981200"/>
            <a:ext cx="86931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AFEE93FA-AB49-49AE-9166-0DCBD7EDD1AD}" type="slidenum">
              <a:rPr lang="en-US"/>
              <a:pPr algn="l">
                <a:defRPr/>
              </a:pPr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Social proof continued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029200" y="1981200"/>
            <a:ext cx="38862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8853" name="Line 6"/>
          <p:cNvSpPr>
            <a:spLocks noChangeShapeType="1"/>
          </p:cNvSpPr>
          <p:nvPr/>
        </p:nvSpPr>
        <p:spPr bwMode="auto">
          <a:xfrm rot="21480000" flipH="1">
            <a:off x="5791200" y="2971800"/>
            <a:ext cx="46038" cy="1695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Line 9"/>
          <p:cNvSpPr>
            <a:spLocks noChangeShapeType="1"/>
          </p:cNvSpPr>
          <p:nvPr/>
        </p:nvSpPr>
        <p:spPr bwMode="auto">
          <a:xfrm rot="21540000" flipH="1">
            <a:off x="8183563" y="2819400"/>
            <a:ext cx="46037" cy="1847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Text Box 12"/>
          <p:cNvSpPr txBox="1">
            <a:spLocks noChangeArrowheads="1"/>
          </p:cNvSpPr>
          <p:nvPr/>
        </p:nvSpPr>
        <p:spPr bwMode="auto">
          <a:xfrm>
            <a:off x="5657850" y="464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a.</a:t>
            </a:r>
          </a:p>
        </p:txBody>
      </p:sp>
      <p:sp>
        <p:nvSpPr>
          <p:cNvPr id="78856" name="Text Box 13"/>
          <p:cNvSpPr txBox="1">
            <a:spLocks noChangeArrowheads="1"/>
          </p:cNvSpPr>
          <p:nvPr/>
        </p:nvSpPr>
        <p:spPr bwMode="auto">
          <a:xfrm>
            <a:off x="6861175" y="46482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b.</a:t>
            </a:r>
          </a:p>
        </p:txBody>
      </p:sp>
      <p:sp>
        <p:nvSpPr>
          <p:cNvPr id="78857" name="Text Box 14"/>
          <p:cNvSpPr txBox="1">
            <a:spLocks noChangeArrowheads="1"/>
          </p:cNvSpPr>
          <p:nvPr/>
        </p:nvSpPr>
        <p:spPr bwMode="auto">
          <a:xfrm>
            <a:off x="8001000" y="464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c.</a:t>
            </a:r>
          </a:p>
        </p:txBody>
      </p:sp>
      <p:sp>
        <p:nvSpPr>
          <p:cNvPr id="78858" name="Text Box 15"/>
          <p:cNvSpPr txBox="1">
            <a:spLocks noChangeArrowheads="1"/>
          </p:cNvSpPr>
          <p:nvPr/>
        </p:nvSpPr>
        <p:spPr bwMode="auto">
          <a:xfrm>
            <a:off x="365125" y="5964238"/>
            <a:ext cx="754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Which line on the left is the same as the line on the right?</a:t>
            </a:r>
          </a:p>
        </p:txBody>
      </p:sp>
      <p:sp>
        <p:nvSpPr>
          <p:cNvPr id="78859" name="Rectangle 5"/>
          <p:cNvSpPr>
            <a:spLocks noChangeArrowheads="1"/>
          </p:cNvSpPr>
          <p:nvPr/>
        </p:nvSpPr>
        <p:spPr bwMode="auto">
          <a:xfrm>
            <a:off x="228600" y="1981200"/>
            <a:ext cx="382905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8860" name="Line 10"/>
          <p:cNvSpPr>
            <a:spLocks noChangeShapeType="1"/>
          </p:cNvSpPr>
          <p:nvPr/>
        </p:nvSpPr>
        <p:spPr bwMode="auto">
          <a:xfrm rot="60000">
            <a:off x="2049463" y="2514600"/>
            <a:ext cx="46037" cy="2133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Line 10"/>
          <p:cNvSpPr>
            <a:spLocks noChangeShapeType="1"/>
          </p:cNvSpPr>
          <p:nvPr/>
        </p:nvSpPr>
        <p:spPr bwMode="auto">
          <a:xfrm rot="60000">
            <a:off x="7029450" y="2514600"/>
            <a:ext cx="46038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7D781565-B8A5-4B3F-8AD1-459D46A388DD}" type="slidenum">
              <a:rPr lang="en-US"/>
              <a:pPr algn="l">
                <a:defRPr/>
              </a:pPr>
              <a:t>33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proof continued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Task: pick out the matching line</a:t>
            </a:r>
          </a:p>
          <a:p>
            <a:r>
              <a:rPr lang="en-US" smtClean="0"/>
              <a:t>Easy task: error rate for a </a:t>
            </a:r>
            <a:r>
              <a:rPr lang="en-US" i="1" smtClean="0"/>
              <a:t>lone</a:t>
            </a:r>
            <a:r>
              <a:rPr lang="en-US" smtClean="0"/>
              <a:t> subject is &lt;1%</a:t>
            </a:r>
          </a:p>
          <a:p>
            <a:r>
              <a:rPr lang="en-US" smtClean="0"/>
              <a:t>In actual experiment, 6 of the 7 subjects are fakes </a:t>
            </a:r>
          </a:p>
          <a:p>
            <a:r>
              <a:rPr lang="en-US" smtClean="0"/>
              <a:t>In some trials the fakes respond erroneously</a:t>
            </a:r>
          </a:p>
          <a:p>
            <a:r>
              <a:rPr lang="en-US" smtClean="0"/>
              <a:t>Error rate of real subject during such trials is 36.8%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9DD5C4E8-3448-4F59-B1E4-E5961ADE4F2A}" type="slidenum">
              <a:rPr lang="en-US"/>
              <a:pPr algn="l">
                <a:defRPr/>
              </a:pPr>
              <a:t>34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1413"/>
            <a:ext cx="8229600" cy="944562"/>
          </a:xfrm>
        </p:spPr>
        <p:txBody>
          <a:bodyPr/>
          <a:lstStyle/>
          <a:p>
            <a:pPr algn="l"/>
            <a:r>
              <a:rPr lang="en-US" sz="2400" smtClean="0">
                <a:solidFill>
                  <a:srgbClr val="FFFFFF"/>
                </a:solidFill>
              </a:rPr>
              <a:t>Overconfidence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8229600" cy="48053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Overconfidence (2</a:t>
            </a:r>
            <a:r>
              <a:rPr lang="en-US" baseline="30000" dirty="0" smtClean="0"/>
              <a:t>nd</a:t>
            </a:r>
            <a:r>
              <a:rPr lang="en-US" dirty="0" smtClean="0"/>
              <a:t> moment)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Alpert and </a:t>
            </a:r>
            <a:r>
              <a:rPr lang="en-US" dirty="0" err="1" smtClean="0"/>
              <a:t>Raiffa</a:t>
            </a:r>
            <a:r>
              <a:rPr lang="en-US" dirty="0" smtClean="0"/>
              <a:t> (1982)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</a:t>
            </a:r>
            <a:r>
              <a:rPr lang="en-US" dirty="0"/>
              <a:t>many births occurred in these randomly chosen states in 2004?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California, Illinois, Mississippi, North Carolina, Texas, Wyoming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Now provide a 99% confidence interval for each state.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 other words, for each state pick two numbers (low and high) so that there is a 99% chance that the true value of the number of births lies in that interval.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>
                <a:latin typeface="+mj-lt"/>
                <a:ea typeface="+mj-ea"/>
                <a:cs typeface="+mj-cs"/>
              </a:rPr>
              <a:t>Psychological foundations of bubbles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8EF77-2564-46CE-A943-D32B6B4149D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4994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 of births in 2004</a:t>
            </a:r>
          </a:p>
        </p:txBody>
      </p:sp>
      <p:graphicFrame>
        <p:nvGraphicFramePr>
          <p:cNvPr id="402516" name="Group 84"/>
          <p:cNvGraphicFramePr>
            <a:graphicFrameLocks noGrp="1"/>
          </p:cNvGraphicFramePr>
          <p:nvPr>
            <p:ph idx="1"/>
          </p:nvPr>
        </p:nvGraphicFramePr>
        <p:xfrm>
          <a:off x="152400" y="933450"/>
          <a:ext cx="8991600" cy="3670300"/>
        </p:xfrm>
        <a:graphic>
          <a:graphicData uri="http://schemas.openxmlformats.org/drawingml/2006/table">
            <a:tbl>
              <a:tblPr/>
              <a:tblGrid>
                <a:gridCol w="1497013"/>
                <a:gridCol w="1500187"/>
                <a:gridCol w="1346200"/>
                <a:gridCol w="1651000"/>
                <a:gridCol w="1497013"/>
                <a:gridCol w="1500187"/>
              </a:tblGrid>
              <a:tr h="23431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TX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545,071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180,934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42,810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119,851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384,389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6,807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AC01CC91-8DEC-4618-97C0-7E1855598D2F}" type="slidenum">
              <a:rPr lang="en-US"/>
              <a:pPr algn="l">
                <a:defRPr/>
              </a:pPr>
              <a:t>36</a:t>
            </a:fld>
            <a:endParaRPr lang="en-US"/>
          </a:p>
        </p:txBody>
      </p:sp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374650"/>
            <a:ext cx="852646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Asset pricing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73288" y="1471613"/>
          <a:ext cx="4819650" cy="485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4" imgW="1854000" imgH="1942920" progId="">
                  <p:embed/>
                </p:oleObj>
              </mc:Choice>
              <mc:Fallback>
                <p:oleObj name="Equation" r:id="rId4" imgW="1854000" imgH="1942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471613"/>
                        <a:ext cx="4819650" cy="485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6" imgW="114120" imgH="177480" progId="">
                  <p:embed/>
                </p:oleObj>
              </mc:Choice>
              <mc:Fallback>
                <p:oleObj name="Equation" r:id="rId6" imgW="114120" imgH="177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Rational asset pricing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286000" y="4191000"/>
          <a:ext cx="45894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Equation" r:id="rId4" imgW="1765080" imgH="393480" progId="">
                  <p:embed/>
                </p:oleObj>
              </mc:Choice>
              <mc:Fallback>
                <p:oleObj name="Equation" r:id="rId4" imgW="176508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4589463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447800"/>
            <a:ext cx="7620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Agents should have recognized two things: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Lower steady state inflation would produce a lower steady state rate of house price appreciation.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Positive economic events in the 1990’s would not permanently raise the real rate of housing appreciation.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2. Short-run consequences</a:t>
            </a:r>
            <a:br>
              <a:rPr lang="en-US" dirty="0" smtClean="0"/>
            </a:br>
            <a:r>
              <a:rPr lang="en-US" dirty="0" smtClean="0"/>
              <a:t>1995-2007</a:t>
            </a:r>
            <a:endParaRPr lang="en-US" dirty="0"/>
          </a:p>
        </p:txBody>
      </p:sp>
      <p:sp>
        <p:nvSpPr>
          <p:cNvPr id="1945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 simple model of consumption</a:t>
            </a:r>
          </a:p>
          <a:p>
            <a:pPr>
              <a:buFont typeface="Arial" charset="0"/>
              <a:buNone/>
            </a:pPr>
            <a:r>
              <a:rPr lang="en-US" smtClean="0"/>
              <a:t>Assume: no uncertainty &amp; perfect capital markets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2895600" y="2819400"/>
          <a:ext cx="2895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3" name="Equation" r:id="rId4" imgW="1143000" imgH="1574640" progId="">
                  <p:embed/>
                </p:oleObj>
              </mc:Choice>
              <mc:Fallback>
                <p:oleObj name="Equation" r:id="rId4" imgW="1143000" imgH="1574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28956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Definition: A bubble occurs when an asset trades above its fundamental value.</a:t>
            </a:r>
          </a:p>
          <a:p>
            <a:r>
              <a:rPr lang="en-US" smtClean="0"/>
              <a:t>Another way of saying it: A bubble occurs when the discounted value of cash flow received by the owners is less than the price of the asset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Manipulate expressions to yield consumption function</a:t>
            </a:r>
          </a:p>
        </p:txBody>
      </p:sp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2514600" y="1371600"/>
          <a:ext cx="53340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7" name="Equation" r:id="rId4" imgW="2666880" imgH="2717640" progId="">
                  <p:embed/>
                </p:oleObj>
              </mc:Choice>
              <mc:Fallback>
                <p:oleObj name="Equation" r:id="rId4" imgW="2666880" imgH="2717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0"/>
                        <a:ext cx="5334000" cy="511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cases</a:t>
            </a:r>
          </a:p>
        </p:txBody>
      </p:sp>
      <p:graphicFrame>
        <p:nvGraphicFramePr>
          <p:cNvPr id="196610" name="Object 2"/>
          <p:cNvGraphicFramePr>
            <a:graphicFrameLocks/>
          </p:cNvGraphicFramePr>
          <p:nvPr/>
        </p:nvGraphicFramePr>
        <p:xfrm>
          <a:off x="1335088" y="1633538"/>
          <a:ext cx="6867525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1" name="Equation" r:id="rId4" imgW="3746160" imgH="1752480" progId="">
                  <p:embed/>
                </p:oleObj>
              </mc:Choice>
              <mc:Fallback>
                <p:oleObj name="Equation" r:id="rId4" imgW="3746160" imgH="1752480" progId="">
                  <p:embed/>
                  <p:pic>
                    <p:nvPicPr>
                      <p:cNvPr id="0" name="Pictur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1633538"/>
                        <a:ext cx="6867525" cy="384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Calibrate</a:t>
            </a:r>
          </a:p>
        </p:txBody>
      </p:sp>
      <p:sp>
        <p:nvSpPr>
          <p:cNvPr id="201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Discount rate (-ln</a:t>
            </a:r>
            <a:r>
              <a:rPr lang="el-GR" smtClean="0"/>
              <a:t>δ</a:t>
            </a:r>
            <a:r>
              <a:rPr lang="en-US" smtClean="0"/>
              <a:t>)?  1%-10%</a:t>
            </a:r>
          </a:p>
          <a:p>
            <a:r>
              <a:rPr lang="en-US" smtClean="0"/>
              <a:t>Risk-free real interest rate (-ln</a:t>
            </a:r>
            <a:r>
              <a:rPr lang="en-US" i="1" smtClean="0"/>
              <a:t>R</a:t>
            </a:r>
            <a:r>
              <a:rPr lang="en-US" smtClean="0"/>
              <a:t>)?  2%-5%</a:t>
            </a:r>
          </a:p>
          <a:p>
            <a:r>
              <a:rPr lang="en-US" smtClean="0"/>
              <a:t>Coefficient of relative risk aversion (</a:t>
            </a:r>
            <a:r>
              <a:rPr lang="el-GR" smtClean="0"/>
              <a:t>γ</a:t>
            </a:r>
            <a:r>
              <a:rPr lang="en-US" smtClean="0"/>
              <a:t>)? 0.5-5</a:t>
            </a:r>
          </a:p>
          <a:p>
            <a:r>
              <a:rPr lang="en-US" smtClean="0"/>
              <a:t>Let’s pick a benchmark case:</a:t>
            </a:r>
          </a:p>
          <a:p>
            <a:pPr lvl="1">
              <a:buFont typeface="Arial" charset="0"/>
              <a:buNone/>
            </a:pPr>
            <a:r>
              <a:rPr lang="el-GR" smtClean="0"/>
              <a:t>δ</a:t>
            </a:r>
            <a:r>
              <a:rPr lang="en-US" smtClean="0"/>
              <a:t> = 0.95</a:t>
            </a:r>
          </a:p>
          <a:p>
            <a:pPr lvl="1">
              <a:buFont typeface="Arial" charset="0"/>
              <a:buNone/>
            </a:pPr>
            <a:r>
              <a:rPr lang="el-GR" smtClean="0"/>
              <a:t>γ</a:t>
            </a:r>
            <a:r>
              <a:rPr lang="en-US" smtClean="0"/>
              <a:t> = 1</a:t>
            </a:r>
          </a:p>
          <a:p>
            <a:r>
              <a:rPr lang="en-US" smtClean="0"/>
              <a:t>So </a:t>
            </a:r>
            <a:r>
              <a:rPr lang="el-GR" smtClean="0"/>
              <a:t>λ</a:t>
            </a:r>
            <a:r>
              <a:rPr lang="en-US" smtClean="0"/>
              <a:t> = 0.05 (marginal propensity to consume)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2. Short-run consequences</a:t>
            </a:r>
            <a:br>
              <a:rPr lang="en-US" dirty="0" smtClean="0"/>
            </a:br>
            <a:r>
              <a:rPr lang="en-US" dirty="0" smtClean="0"/>
              <a:t>1995-2007</a:t>
            </a:r>
            <a:endParaRPr lang="en-US" dirty="0"/>
          </a:p>
        </p:txBody>
      </p:sp>
      <p:sp>
        <p:nvSpPr>
          <p:cNvPr id="17203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 simple model of consumption</a:t>
            </a:r>
          </a:p>
          <a:p>
            <a:pPr>
              <a:buFont typeface="Arial" charset="0"/>
              <a:buNone/>
            </a:pPr>
            <a:r>
              <a:rPr lang="en-US" smtClean="0"/>
              <a:t>Assume: no uncertainty &amp; perfect capital markets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2493963" y="2759075"/>
          <a:ext cx="3700462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5" name="Equation" r:id="rId4" imgW="1460160" imgH="1625400" progId="">
                  <p:embed/>
                </p:oleObj>
              </mc:Choice>
              <mc:Fallback>
                <p:oleObj name="Equation" r:id="rId4" imgW="1460160" imgH="1625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2759075"/>
                        <a:ext cx="3700462" cy="385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Consequences for consumption</a:t>
            </a:r>
          </a:p>
        </p:txBody>
      </p:sp>
      <p:sp>
        <p:nvSpPr>
          <p:cNvPr id="176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Bubble reaches a peak of about $20 trillion</a:t>
            </a:r>
          </a:p>
          <a:p>
            <a:r>
              <a:rPr lang="en-US" smtClean="0"/>
              <a:t>With an MPC of 0.05, consumption should rise by $1 trillion</a:t>
            </a:r>
          </a:p>
          <a:p>
            <a:r>
              <a:rPr lang="en-US" smtClean="0"/>
              <a:t>Another way of thinking about this is in units of GDP.</a:t>
            </a:r>
          </a:p>
          <a:p>
            <a:r>
              <a:rPr lang="en-US" smtClean="0"/>
              <a:t>Consumption as a share of GDP should rise by</a:t>
            </a:r>
          </a:p>
          <a:p>
            <a:endParaRPr lang="en-US" smtClean="0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2271713" y="5181600"/>
          <a:ext cx="4733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1" name="Equation" r:id="rId4" imgW="2501640" imgH="406080" progId="">
                  <p:embed/>
                </p:oleObj>
              </mc:Choice>
              <mc:Fallback>
                <p:oleObj name="Equation" r:id="rId4" imgW="2501640" imgH="406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5181600"/>
                        <a:ext cx="47339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Total consumption (C+G) over GDP</a:t>
            </a:r>
            <a:br>
              <a:rPr lang="en-US" dirty="0" smtClean="0"/>
            </a:br>
            <a:r>
              <a:rPr lang="en-US" sz="2700" dirty="0" smtClean="0"/>
              <a:t>1952:1 to 2008:4</a:t>
            </a:r>
            <a:endParaRPr lang="en-US" sz="27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57200" y="1447800"/>
          <a:ext cx="8198546" cy="51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7875" name="TextBox 4"/>
          <p:cNvSpPr txBox="1">
            <a:spLocks noChangeArrowheads="1"/>
          </p:cNvSpPr>
          <p:nvPr/>
        </p:nvSpPr>
        <p:spPr bwMode="auto">
          <a:xfrm>
            <a:off x="6705600" y="4419600"/>
            <a:ext cx="827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1998.1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 trade deficit supports the higher level of consumption</a:t>
            </a:r>
            <a:br>
              <a:rPr lang="en-US" dirty="0" smtClean="0"/>
            </a:br>
            <a:r>
              <a:rPr lang="en-US" sz="2200" dirty="0" smtClean="0"/>
              <a:t>Trade balance over GDP 1952.1 – 2008.4 </a:t>
            </a:r>
            <a:endParaRPr lang="en-US" sz="22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62000" y="1524000"/>
          <a:ext cx="7741346" cy="504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match between the consumption boom and the trade deficit</a:t>
            </a:r>
          </a:p>
        </p:txBody>
      </p:sp>
      <p:sp>
        <p:nvSpPr>
          <p:cNvPr id="211970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r>
              <a:rPr lang="en-US" smtClean="0"/>
              <a:t>Let’s use 1998:1 as the beginning of the boom</a:t>
            </a:r>
          </a:p>
          <a:p>
            <a:r>
              <a:rPr lang="en-US" smtClean="0"/>
              <a:t>Accumulated consumption boom is             42% of 2008 GDP</a:t>
            </a:r>
          </a:p>
          <a:p>
            <a:r>
              <a:rPr lang="en-US" smtClean="0"/>
              <a:t>Accumulated trade deficits are                       43% of 2008 GDP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85800" y="1524000"/>
          <a:ext cx="7821593" cy="504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>
            <a:spLocks noChangeAspect="1"/>
          </p:cNvSpPr>
          <p:nvPr/>
        </p:nvSpPr>
        <p:spPr>
          <a:xfrm>
            <a:off x="6881813" y="2743200"/>
            <a:ext cx="357187" cy="357188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Note that consumption did not need to absorb the capital inflows</a:t>
            </a:r>
            <a:br>
              <a:rPr lang="en-US" sz="3200" dirty="0" smtClean="0"/>
            </a:br>
            <a:r>
              <a:rPr lang="en-US" sz="2700" dirty="0" smtClean="0"/>
              <a:t>US investment divided by GDP 1952:1 to 2008:4</a:t>
            </a:r>
            <a:endParaRPr lang="en-US" sz="2700" dirty="0"/>
          </a:p>
        </p:txBody>
      </p:sp>
      <p:sp>
        <p:nvSpPr>
          <p:cNvPr id="214020" name="TextBox 4"/>
          <p:cNvSpPr txBox="1">
            <a:spLocks noChangeArrowheads="1"/>
          </p:cNvSpPr>
          <p:nvPr/>
        </p:nvSpPr>
        <p:spPr bwMode="auto">
          <a:xfrm>
            <a:off x="6629400" y="2173288"/>
            <a:ext cx="831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1998:1</a:t>
            </a:r>
          </a:p>
          <a:p>
            <a:pPr algn="ctr"/>
            <a:r>
              <a:rPr lang="en-US">
                <a:latin typeface="Calibri" pitchFamily="34" charset="0"/>
              </a:rPr>
              <a:t>0.175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Alternative explanation: </a:t>
            </a:r>
            <a:br>
              <a:rPr lang="en-US" dirty="0" smtClean="0"/>
            </a:br>
            <a:r>
              <a:rPr lang="en-US" dirty="0" smtClean="0"/>
              <a:t>Bernanke’s (2005) global savings glut?</a:t>
            </a:r>
            <a:endParaRPr lang="en-US" dirty="0"/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large increase in desired savings in the developing world was the cause of the trade imbalances and the consumption boom.</a:t>
            </a:r>
          </a:p>
          <a:p>
            <a:r>
              <a:rPr lang="en-US" smtClean="0"/>
              <a:t>In my view, the “global savings glut” theory does not make sense.</a:t>
            </a:r>
          </a:p>
          <a:p>
            <a:r>
              <a:rPr lang="en-US" smtClean="0"/>
              <a:t>Three critiques.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Neo-classical economic view: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Bubbles don’t exist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Bubbles only appear to exist because of hindsight bias (fundamentals sometimes unexpectedly deteriorate)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Rational bubbles may exist in special circumstances (</a:t>
            </a:r>
            <a:r>
              <a:rPr lang="en-US" dirty="0" err="1" smtClean="0"/>
              <a:t>Tirole</a:t>
            </a:r>
            <a:r>
              <a:rPr lang="en-US" dirty="0" smtClean="0"/>
              <a:t>, 1985)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I’ll argue that: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bubbles are (at least partially) not rational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bubbles explain macro dynamics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bubbles may generate large welfare costs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6324600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Ln</a:t>
            </a:r>
            <a:r>
              <a:rPr lang="en-US" dirty="0" smtClean="0"/>
              <a:t> utility predicts that a savings glut would have been 100% channeled into investment (</a:t>
            </a:r>
            <a:r>
              <a:rPr lang="en-US" u="sng" dirty="0" smtClean="0"/>
              <a:t>not</a:t>
            </a:r>
            <a:r>
              <a:rPr lang="en-US" dirty="0" smtClean="0"/>
              <a:t> consumption). 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Predicts investment boom not consumption boom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Whether or not utility is logarithmic, investment was not affected by the savings glut, so the interest rate channel was not active.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It’s strange to argue that foreign capital flows played a key role in bidding up the price of residential real estate (e.g., Phoenix).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graphicFrame>
        <p:nvGraphicFramePr>
          <p:cNvPr id="247810" name="Object 2"/>
          <p:cNvGraphicFramePr>
            <a:graphicFrameLocks noChangeAspect="1"/>
          </p:cNvGraphicFramePr>
          <p:nvPr/>
        </p:nvGraphicFramePr>
        <p:xfrm>
          <a:off x="2736850" y="3429000"/>
          <a:ext cx="3148013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1" name="Equation" r:id="rId4" imgW="1320480" imgH="634680" progId="">
                  <p:embed/>
                </p:oleObj>
              </mc:Choice>
              <mc:Fallback>
                <p:oleObj name="Equation" r:id="rId4" imgW="1320480" imgH="634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429000"/>
                        <a:ext cx="3148013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Housing prices and trade deficits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066800" y="2116962"/>
          <a:ext cx="6830993" cy="458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9859" name="TextBox 4"/>
          <p:cNvSpPr txBox="1">
            <a:spLocks noChangeArrowheads="1"/>
          </p:cNvSpPr>
          <p:nvPr/>
        </p:nvSpPr>
        <p:spPr bwMode="auto">
          <a:xfrm>
            <a:off x="6858000" y="4089400"/>
            <a:ext cx="19812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Real housing price appreciation: 1998-2006</a:t>
            </a:r>
          </a:p>
        </p:txBody>
      </p:sp>
      <p:sp>
        <p:nvSpPr>
          <p:cNvPr id="249860" name="TextBox 5"/>
          <p:cNvSpPr txBox="1">
            <a:spLocks noChangeArrowheads="1"/>
          </p:cNvSpPr>
          <p:nvPr/>
        </p:nvSpPr>
        <p:spPr bwMode="auto">
          <a:xfrm>
            <a:off x="2286000" y="1355725"/>
            <a:ext cx="2971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Accumulated trade deficit normed by GDP:</a:t>
            </a:r>
          </a:p>
          <a:p>
            <a:r>
              <a:rPr lang="en-US">
                <a:latin typeface="Calibri" pitchFamily="34" charset="0"/>
              </a:rPr>
              <a:t>1998-2008</a:t>
            </a:r>
          </a:p>
        </p:txBody>
      </p:sp>
      <p:sp>
        <p:nvSpPr>
          <p:cNvPr id="249861" name="TextBox 6"/>
          <p:cNvSpPr txBox="1">
            <a:spLocks noChangeArrowheads="1"/>
          </p:cNvSpPr>
          <p:nvPr/>
        </p:nvSpPr>
        <p:spPr bwMode="auto">
          <a:xfrm>
            <a:off x="6629400" y="6080125"/>
            <a:ext cx="862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Iceland</a:t>
            </a:r>
          </a:p>
        </p:txBody>
      </p:sp>
      <p:sp>
        <p:nvSpPr>
          <p:cNvPr id="249862" name="TextBox 7"/>
          <p:cNvSpPr txBox="1">
            <a:spLocks noChangeArrowheads="1"/>
          </p:cNvSpPr>
          <p:nvPr/>
        </p:nvSpPr>
        <p:spPr bwMode="auto">
          <a:xfrm>
            <a:off x="6210300" y="5546725"/>
            <a:ext cx="800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Turkey</a:t>
            </a:r>
          </a:p>
        </p:txBody>
      </p:sp>
      <p:sp>
        <p:nvSpPr>
          <p:cNvPr id="249863" name="TextBox 8"/>
          <p:cNvSpPr txBox="1">
            <a:spLocks noChangeArrowheads="1"/>
          </p:cNvSpPr>
          <p:nvPr/>
        </p:nvSpPr>
        <p:spPr bwMode="auto">
          <a:xfrm>
            <a:off x="2439988" y="838200"/>
            <a:ext cx="4418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OECD data (excluding US)</a:t>
            </a:r>
          </a:p>
        </p:txBody>
      </p:sp>
      <p:sp>
        <p:nvSpPr>
          <p:cNvPr id="249864" name="TextBox 9"/>
          <p:cNvSpPr txBox="1">
            <a:spLocks noChangeArrowheads="1"/>
          </p:cNvSpPr>
          <p:nvPr/>
        </p:nvSpPr>
        <p:spPr bwMode="auto">
          <a:xfrm>
            <a:off x="3810000" y="43545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Japan</a:t>
            </a:r>
          </a:p>
        </p:txBody>
      </p:sp>
      <p:cxnSp>
        <p:nvCxnSpPr>
          <p:cNvPr id="12" name="Straight Arrow Connector 11"/>
          <p:cNvCxnSpPr>
            <a:stCxn id="249864" idx="1"/>
          </p:cNvCxnSpPr>
          <p:nvPr/>
        </p:nvCxnSpPr>
        <p:spPr>
          <a:xfrm rot="10800000" flipV="1">
            <a:off x="3200400" y="4540250"/>
            <a:ext cx="609600" cy="260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866" name="TextBox 15"/>
          <p:cNvSpPr txBox="1">
            <a:spLocks noChangeArrowheads="1"/>
          </p:cNvSpPr>
          <p:nvPr/>
        </p:nvSpPr>
        <p:spPr bwMode="auto">
          <a:xfrm>
            <a:off x="2971800" y="3810000"/>
            <a:ext cx="104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Germany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819400" y="4191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slide</a:t>
            </a:r>
          </a:p>
        </p:txBody>
      </p:sp>
      <p:sp>
        <p:nvSpPr>
          <p:cNvPr id="251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Accumulated excess consumption: take 1998:1 as benchmark C/GDP ratio.  Then take all future excesses (using the ratio as the predicted level) and accumulate.  Then divide by GDP in 2008.</a:t>
            </a:r>
          </a:p>
          <a:p>
            <a:r>
              <a:rPr lang="en-US" smtClean="0"/>
              <a:t>Trade deficits are just summed 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3. Intermediate term consequences</a:t>
            </a:r>
            <a:br>
              <a:rPr lang="en-US" dirty="0" smtClean="0"/>
            </a:br>
            <a:r>
              <a:rPr lang="en-US" dirty="0" smtClean="0"/>
              <a:t>2008-2010</a:t>
            </a:r>
            <a:endParaRPr lang="en-US" dirty="0"/>
          </a:p>
        </p:txBody>
      </p:sp>
      <p:sp>
        <p:nvSpPr>
          <p:cNvPr id="253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Household leverage</a:t>
            </a:r>
          </a:p>
          <a:p>
            <a:r>
              <a:rPr lang="en-US" smtClean="0"/>
              <a:t>Leverage in financial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96B5344A-EACB-4FBF-958E-BA955B1A074A}" type="slidenum">
              <a:rPr lang="en-US"/>
              <a:pPr algn="l">
                <a:defRPr/>
              </a:pPr>
              <a:t>54</a:t>
            </a:fld>
            <a:endParaRPr lang="en-US"/>
          </a:p>
        </p:txBody>
      </p:sp>
      <p:graphicFrame>
        <p:nvGraphicFramePr>
          <p:cNvPr id="25600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762000"/>
          <a:ext cx="929640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3" r:id="rId4" imgW="9297206" imgH="5620999" progId="Excel.Chart.8">
                  <p:embed/>
                </p:oleObj>
              </mc:Choice>
              <mc:Fallback>
                <p:oleObj r:id="rId4" imgW="9297206" imgH="5620999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296400" cy="561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3" name="Text Box 7"/>
          <p:cNvSpPr txBox="1">
            <a:spLocks noChangeArrowheads="1"/>
          </p:cNvSpPr>
          <p:nvPr/>
        </p:nvSpPr>
        <p:spPr bwMode="auto">
          <a:xfrm>
            <a:off x="4575175" y="645636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American Housing Survey 2007</a:t>
            </a:r>
          </a:p>
        </p:txBody>
      </p:sp>
      <p:sp>
        <p:nvSpPr>
          <p:cNvPr id="25600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smtClean="0"/>
              <a:t>Down payments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(New construction in last 4 years)</a:t>
            </a:r>
          </a:p>
        </p:txBody>
      </p:sp>
      <p:sp>
        <p:nvSpPr>
          <p:cNvPr id="371720" name="AutoShape 8"/>
          <p:cNvSpPr>
            <a:spLocks/>
          </p:cNvSpPr>
          <p:nvPr/>
        </p:nvSpPr>
        <p:spPr bwMode="auto">
          <a:xfrm>
            <a:off x="6667500" y="1866900"/>
            <a:ext cx="571500" cy="3619500"/>
          </a:xfrm>
          <a:prstGeom prst="rightBrace">
            <a:avLst>
              <a:gd name="adj1" fmla="val 52778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7242175" y="2913063"/>
            <a:ext cx="1787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64D0A"/>
                </a:solidFill>
                <a:latin typeface="Calibri" pitchFamily="34" charset="0"/>
              </a:rPr>
              <a:t>Half of down payments are less than 10% of purchase price</a:t>
            </a:r>
          </a:p>
        </p:txBody>
      </p:sp>
      <p:sp>
        <p:nvSpPr>
          <p:cNvPr id="256007" name="Oval 10"/>
          <p:cNvSpPr>
            <a:spLocks noChangeArrowheads="1"/>
          </p:cNvSpPr>
          <p:nvPr/>
        </p:nvSpPr>
        <p:spPr bwMode="auto">
          <a:xfrm>
            <a:off x="2133600" y="4191000"/>
            <a:ext cx="1371600" cy="685800"/>
          </a:xfrm>
          <a:prstGeom prst="ellipse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08" name="Text Box 11"/>
          <p:cNvSpPr txBox="1">
            <a:spLocks noChangeArrowheads="1"/>
          </p:cNvSpPr>
          <p:nvPr/>
        </p:nvSpPr>
        <p:spPr bwMode="auto">
          <a:xfrm>
            <a:off x="269875" y="5181600"/>
            <a:ext cx="318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Size of down payment</a:t>
            </a:r>
          </a:p>
        </p:txBody>
      </p:sp>
      <p:sp>
        <p:nvSpPr>
          <p:cNvPr id="256009" name="Line 12"/>
          <p:cNvSpPr>
            <a:spLocks noChangeShapeType="1"/>
          </p:cNvSpPr>
          <p:nvPr/>
        </p:nvSpPr>
        <p:spPr bwMode="auto">
          <a:xfrm flipV="1">
            <a:off x="1619250" y="4724400"/>
            <a:ext cx="514350" cy="476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0" grpId="0" animBg="1"/>
      <p:bldP spid="3717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32374BA4-6B5C-419E-A127-EF8C8F9B72BA}" type="slidenum">
              <a:rPr lang="en-US"/>
              <a:pPr algn="l">
                <a:defRPr/>
              </a:pPr>
              <a:t>55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Household leverage:</a:t>
            </a:r>
            <a:br>
              <a:rPr lang="en-US" sz="2800"/>
            </a:br>
            <a:r>
              <a:rPr lang="en-US" sz="2800"/>
              <a:t>Fraction of home buyers with no downpayment</a:t>
            </a:r>
            <a:br>
              <a:rPr lang="en-US" sz="2800"/>
            </a:br>
            <a:r>
              <a:rPr lang="en-US" sz="2000"/>
              <a:t>(New construction in last 4 years)</a:t>
            </a:r>
          </a:p>
        </p:txBody>
      </p:sp>
      <p:graphicFrame>
        <p:nvGraphicFramePr>
          <p:cNvPr id="25805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81000" y="1344613"/>
          <a:ext cx="8253413" cy="547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2" r:id="rId4" imgW="8248603" imgH="5474682" progId="Excel.Chart.8">
                  <p:embed/>
                </p:oleObj>
              </mc:Choice>
              <mc:Fallback>
                <p:oleObj r:id="rId4" imgW="8248603" imgH="5474682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44613"/>
                        <a:ext cx="8253413" cy="547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2" name="Text Box 5"/>
          <p:cNvSpPr txBox="1">
            <a:spLocks noChangeArrowheads="1"/>
          </p:cNvSpPr>
          <p:nvPr/>
        </p:nvSpPr>
        <p:spPr bwMode="auto">
          <a:xfrm>
            <a:off x="5029200" y="6400800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American Housing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Household mortgages divided by GDP</a:t>
            </a:r>
            <a:br>
              <a:rPr lang="en-US" dirty="0" smtClean="0"/>
            </a:br>
            <a:r>
              <a:rPr lang="en-US" sz="3100" dirty="0" smtClean="0"/>
              <a:t>1952 Q1 – 2008 Q4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6171F948-17E7-423E-9DC2-6BB104ADAD59}" type="slidenum">
              <a:rPr lang="en-US"/>
              <a:pPr algn="l">
                <a:defRPr/>
              </a:pPr>
              <a:t>57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sector leverage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Gross Leverage Ratios </a:t>
            </a:r>
            <a:r>
              <a:rPr lang="en-US" dirty="0" smtClean="0"/>
              <a:t>exceeded </a:t>
            </a:r>
            <a:r>
              <a:rPr lang="en-US" dirty="0"/>
              <a:t>30:1 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Merrill Lynch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Lehman Brothers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Morgan Stanley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Bear Sterns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Only Goldman Sachs has stayed below this threshold with a maximum leverage ratio of 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so much leverage?</a:t>
            </a:r>
          </a:p>
        </p:txBody>
      </p:sp>
      <p:sp>
        <p:nvSpPr>
          <p:cNvPr id="264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were households so leveraged?</a:t>
            </a:r>
          </a:p>
          <a:p>
            <a:pPr lvl="1"/>
            <a:r>
              <a:rPr lang="en-US" smtClean="0"/>
              <a:t>Belief that housing would appreciate</a:t>
            </a:r>
          </a:p>
          <a:p>
            <a:pPr lvl="1"/>
            <a:r>
              <a:rPr lang="en-US" smtClean="0"/>
              <a:t>Natural channel to fund consumption boom</a:t>
            </a:r>
          </a:p>
          <a:p>
            <a:r>
              <a:rPr lang="en-US" smtClean="0"/>
              <a:t>Why were banks so leveraged?</a:t>
            </a:r>
          </a:p>
          <a:p>
            <a:pPr lvl="1"/>
            <a:r>
              <a:rPr lang="en-US" smtClean="0"/>
              <a:t>Belief that tranched asset-backed securities were really AAA (e.g., CDO’s)</a:t>
            </a:r>
          </a:p>
          <a:p>
            <a:pPr lvl="1"/>
            <a:r>
              <a:rPr lang="en-US" smtClean="0"/>
              <a:t>Implicit belief that national housing prices would appreciate (or at least stabilize)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Alan Greenspan</a:t>
            </a:r>
          </a:p>
        </p:txBody>
      </p:sp>
      <p:sp>
        <p:nvSpPr>
          <p:cNvPr id="26624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smtClean="0"/>
              <a:t>“While local economies may experience significant speculative price imbalances, a national severe price distortion seems most unlikely in the United States, given its size and diversity.” (October, 2004)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smtClean="0"/>
              <a:t>If home prices do decline, that “likely would not have substantial macroeconomic implications.” (June, 2005)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smtClean="0"/>
              <a:t>Though housing prices are likely to be lower than the year before, “I think the worst of this may well be over.” (October, 2006)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smtClean="0"/>
              <a:t>See also Gerardi et al (BPEA, 2008)</a:t>
            </a:r>
          </a:p>
          <a:p>
            <a:endParaRPr lang="en-US" sz="2400" b="1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Macroeconomic dynamics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Consumption booms and busts</a:t>
            </a:r>
          </a:p>
          <a:p>
            <a:r>
              <a:rPr lang="en-US" smtClean="0"/>
              <a:t>International flows (current account deficits)</a:t>
            </a:r>
          </a:p>
          <a:p>
            <a:r>
              <a:rPr lang="en-US" smtClean="0"/>
              <a:t>Household leverage cycles</a:t>
            </a:r>
          </a:p>
          <a:p>
            <a:r>
              <a:rPr lang="en-US" smtClean="0"/>
              <a:t>Banking leverage cycles</a:t>
            </a:r>
          </a:p>
          <a:p>
            <a:r>
              <a:rPr lang="en-US" smtClean="0"/>
              <a:t>Financial crises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Long-run equilibrium</a:t>
            </a:r>
          </a:p>
        </p:txBody>
      </p:sp>
      <p:sp>
        <p:nvSpPr>
          <p:cNvPr id="268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 characterizes household response to a bubble’s arrival and then to the bubble’s collapse</a:t>
            </a:r>
          </a:p>
          <a:p>
            <a:r>
              <a:rPr lang="en-US" smtClean="0"/>
              <a:t>Same model as above</a:t>
            </a:r>
          </a:p>
          <a:p>
            <a:pPr lvl="1"/>
            <a:r>
              <a:rPr lang="en-US" smtClean="0"/>
              <a:t>No liquidity constraint</a:t>
            </a:r>
          </a:p>
          <a:p>
            <a:pPr lvl="1"/>
            <a:r>
              <a:rPr lang="en-US" smtClean="0"/>
              <a:t>Certainty (for simplicity)</a:t>
            </a:r>
          </a:p>
          <a:p>
            <a:pPr lvl="1"/>
            <a:r>
              <a:rPr lang="en-US" smtClean="0"/>
              <a:t>CRRA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case</a:t>
            </a:r>
          </a:p>
        </p:txBody>
      </p:sp>
      <p:sp>
        <p:nvSpPr>
          <p:cNvPr id="270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mtClean="0"/>
              <a:t>Interest rate = discount rate</a:t>
            </a:r>
          </a:p>
          <a:p>
            <a:r>
              <a:rPr lang="en-US" smtClean="0"/>
              <a:t>Three assets: human capital, real assets, debt</a:t>
            </a:r>
          </a:p>
          <a:p>
            <a:r>
              <a:rPr lang="en-US" smtClean="0"/>
              <a:t>Households fund consumption boom by borrowing from ROW</a:t>
            </a:r>
          </a:p>
          <a:p>
            <a:r>
              <a:rPr lang="en-US" smtClean="0"/>
              <a:t>All assets appreciate at required rate of return until bubble collapses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8048625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6756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19296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716963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6962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 Welfare costs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Resource underutilization:  	$3.5 trillion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Inefficient investment:  		&lt;$0.25 trillion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Consumption volatility:  		$1.8 trillion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None/>
            </a:pPr>
            <a:r>
              <a:rPr lang="en-US" smtClean="0"/>
              <a:t>Total social cost: $5.5 trillion</a:t>
            </a:r>
          </a:p>
          <a:p>
            <a:pPr marL="514350" indent="-514350">
              <a:buFont typeface="Arial" charset="0"/>
              <a:buNone/>
            </a:pPr>
            <a:r>
              <a:rPr lang="en-US" smtClean="0"/>
              <a:t>(Not the decline in asset values: $18.5 trillion.)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676650" y="1939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14120" imgH="177480" progId="">
                  <p:embed/>
                </p:oleObj>
              </mc:Choice>
              <mc:Fallback>
                <p:oleObj name="Equation" r:id="rId4" imgW="114120" imgH="177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19399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1200" y="1447800"/>
            <a:ext cx="2819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Welfare costs from consumption variation expressed as fraction of consumption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7696200" cy="5121275"/>
        </p:xfrm>
        <a:graphic>
          <a:graphicData uri="http://schemas.openxmlformats.org/drawingml/2006/table">
            <a:tbl>
              <a:tblPr/>
              <a:tblGrid>
                <a:gridCol w="2209800"/>
                <a:gridCol w="1752600"/>
                <a:gridCol w="1828800"/>
                <a:gridCol w="1904999"/>
              </a:tblGrid>
              <a:tr h="339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27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Optimistic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Baseline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Pessimistic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80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4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CRRA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64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Sigma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64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64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(trillions)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</a:t>
                      </a:r>
                      <a:endParaRPr lang="en-US" sz="2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</a:t>
                      </a:r>
                      <a:endParaRPr lang="en-US" sz="2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</a:t>
                      </a:r>
                      <a:endParaRPr lang="en-US" sz="2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64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Bubble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(trillions)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</a:t>
                      </a:r>
                      <a:endParaRPr lang="en-US" sz="2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$15</a:t>
                      </a:r>
                      <a:endParaRPr lang="en-US" sz="2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$20</a:t>
                      </a:r>
                      <a:endParaRPr lang="en-US" sz="2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64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07"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64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Annual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82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NPV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196.11%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Greenspan Bubble:		1995-2008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Short-run consequences: 		1995-2007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Intermediate consequences: 	2008-2010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Long-run equilibrium: 		2011+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Welfare costs of the Greenspan Bubble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Narrative is preliminary, data-driven, and informal.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welcome your feedback, now or later.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forecast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Output path relative to potential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5607" y="1752600"/>
          <a:ext cx="8632785" cy="481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GDP loss</a:t>
            </a:r>
          </a:p>
        </p:txBody>
      </p:sp>
      <p:sp>
        <p:nvSpPr>
          <p:cNvPr id="293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Discounting at a 3% (real) rate</a:t>
            </a:r>
          </a:p>
          <a:p>
            <a:r>
              <a:rPr lang="en-US" smtClean="0"/>
              <a:t>Losses are equivalent to 25% of current GDP</a:t>
            </a:r>
          </a:p>
          <a:p>
            <a:r>
              <a:rPr lang="en-US" smtClean="0"/>
              <a:t>(0.25)($14 trillion) = $3.5 trillion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might a </a:t>
            </a:r>
            <a:r>
              <a:rPr lang="en-US" dirty="0" err="1" smtClean="0"/>
              <a:t>Madoff</a:t>
            </a:r>
            <a:r>
              <a:rPr lang="en-US" dirty="0" smtClean="0"/>
              <a:t> victim be angry, even if she lost no money?</a:t>
            </a:r>
            <a:endParaRPr lang="en-US" dirty="0"/>
          </a:p>
        </p:txBody>
      </p:sp>
      <p:sp>
        <p:nvSpPr>
          <p:cNvPr id="295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U.S. Housing Stock </a:t>
            </a:r>
            <a:br>
              <a:rPr lang="en-US" smtClean="0"/>
            </a:br>
            <a:r>
              <a:rPr lang="en-US" sz="2200" smtClean="0"/>
              <a:t>(1000s of units)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3581400"/>
            <a:ext cx="14620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Housing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U.S. Housing Stock </a:t>
            </a:r>
            <a:br>
              <a:rPr lang="en-US" smtClean="0"/>
            </a:br>
            <a:r>
              <a:rPr lang="en-US" sz="2200" smtClean="0"/>
              <a:t>(1000s of units)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3581400"/>
            <a:ext cx="14620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Housing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57200" y="1600200"/>
          <a:ext cx="8229600" cy="4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Homes for Sale </a:t>
            </a:r>
            <a:br>
              <a:rPr lang="en-US" smtClean="0"/>
            </a:br>
            <a:r>
              <a:rPr lang="en-US" sz="2200" smtClean="0"/>
              <a:t>(thousands of units)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477794" y="3429794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084" name="TextBox 1"/>
          <p:cNvSpPr txBox="1">
            <a:spLocks noChangeArrowheads="1"/>
          </p:cNvSpPr>
          <p:nvPr/>
        </p:nvSpPr>
        <p:spPr bwMode="auto">
          <a:xfrm>
            <a:off x="8153400" y="2209800"/>
            <a:ext cx="7985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000">
                <a:latin typeface="Calibri" pitchFamily="34" charset="0"/>
              </a:rPr>
              <a:t>2226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8230394" y="2056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3200400" y="3982148"/>
            <a:ext cx="1676400" cy="914400"/>
          </a:xfrm>
          <a:prstGeom prst="triangle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 flipH="1">
            <a:off x="3581400" y="3581400"/>
            <a:ext cx="914400" cy="838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81400" y="4419600"/>
            <a:ext cx="9144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41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Dead-weight loss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3427413"/>
            <a:ext cx="2438400" cy="2209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2209800"/>
            <a:ext cx="3352800" cy="3124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979613"/>
            <a:ext cx="37338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138" name="TextBox 22"/>
          <p:cNvSpPr txBox="1">
            <a:spLocks noChangeArrowheads="1"/>
          </p:cNvSpPr>
          <p:nvPr/>
        </p:nvSpPr>
        <p:spPr bwMode="auto">
          <a:xfrm>
            <a:off x="2667000" y="33528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304139" name="TextBox 23"/>
          <p:cNvSpPr txBox="1">
            <a:spLocks noChangeArrowheads="1"/>
          </p:cNvSpPr>
          <p:nvPr/>
        </p:nvSpPr>
        <p:spPr bwMode="auto">
          <a:xfrm>
            <a:off x="3048000" y="2057400"/>
            <a:ext cx="169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Bubble Demand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Dead-weight loss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3427413"/>
            <a:ext cx="2438400" cy="2209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2209800"/>
            <a:ext cx="3352800" cy="3124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979613"/>
            <a:ext cx="37338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183" name="TextBox 22"/>
          <p:cNvSpPr txBox="1">
            <a:spLocks noChangeArrowheads="1"/>
          </p:cNvSpPr>
          <p:nvPr/>
        </p:nvSpPr>
        <p:spPr bwMode="auto">
          <a:xfrm>
            <a:off x="2667000" y="33528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306184" name="TextBox 23"/>
          <p:cNvSpPr txBox="1">
            <a:spLocks noChangeArrowheads="1"/>
          </p:cNvSpPr>
          <p:nvPr/>
        </p:nvSpPr>
        <p:spPr bwMode="auto">
          <a:xfrm>
            <a:off x="3048000" y="2057400"/>
            <a:ext cx="169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Bubble Demand</a:t>
            </a:r>
          </a:p>
        </p:txBody>
      </p:sp>
      <p:sp>
        <p:nvSpPr>
          <p:cNvPr id="306185" name="TextBox 29"/>
          <p:cNvSpPr txBox="1">
            <a:spLocks noChangeArrowheads="1"/>
          </p:cNvSpPr>
          <p:nvPr/>
        </p:nvSpPr>
        <p:spPr bwMode="auto">
          <a:xfrm>
            <a:off x="1560513" y="16002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Price</a:t>
            </a:r>
          </a:p>
        </p:txBody>
      </p:sp>
      <p:sp>
        <p:nvSpPr>
          <p:cNvPr id="306186" name="TextBox 30"/>
          <p:cNvSpPr txBox="1">
            <a:spLocks noChangeArrowheads="1"/>
          </p:cNvSpPr>
          <p:nvPr/>
        </p:nvSpPr>
        <p:spPr bwMode="auto">
          <a:xfrm>
            <a:off x="6553200" y="58674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3200400" y="3982148"/>
            <a:ext cx="1676400" cy="914400"/>
          </a:xfrm>
          <a:prstGeom prst="triangle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8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Dead-weight loss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3427413"/>
            <a:ext cx="2438400" cy="2209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2209800"/>
            <a:ext cx="3352800" cy="3124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979613"/>
            <a:ext cx="373380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32" name="TextBox 22"/>
          <p:cNvSpPr txBox="1">
            <a:spLocks noChangeArrowheads="1"/>
          </p:cNvSpPr>
          <p:nvPr/>
        </p:nvSpPr>
        <p:spPr bwMode="auto">
          <a:xfrm>
            <a:off x="2667000" y="33528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Demand</a:t>
            </a:r>
          </a:p>
        </p:txBody>
      </p:sp>
      <p:sp>
        <p:nvSpPr>
          <p:cNvPr id="308233" name="TextBox 23"/>
          <p:cNvSpPr txBox="1">
            <a:spLocks noChangeArrowheads="1"/>
          </p:cNvSpPr>
          <p:nvPr/>
        </p:nvSpPr>
        <p:spPr bwMode="auto">
          <a:xfrm>
            <a:off x="3048000" y="2057400"/>
            <a:ext cx="169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Bubble Demand</a:t>
            </a:r>
          </a:p>
        </p:txBody>
      </p:sp>
      <p:sp>
        <p:nvSpPr>
          <p:cNvPr id="308234" name="TextBox 12"/>
          <p:cNvSpPr txBox="1">
            <a:spLocks noChangeArrowheads="1"/>
          </p:cNvSpPr>
          <p:nvPr/>
        </p:nvSpPr>
        <p:spPr bwMode="auto">
          <a:xfrm>
            <a:off x="3810000" y="42672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DWL</a:t>
            </a:r>
          </a:p>
        </p:txBody>
      </p:sp>
      <p:sp>
        <p:nvSpPr>
          <p:cNvPr id="308235" name="TextBox 13"/>
          <p:cNvSpPr txBox="1">
            <a:spLocks noChangeArrowheads="1"/>
          </p:cNvSpPr>
          <p:nvPr/>
        </p:nvSpPr>
        <p:spPr bwMode="auto">
          <a:xfrm>
            <a:off x="1560513" y="16002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Price</a:t>
            </a:r>
          </a:p>
        </p:txBody>
      </p:sp>
      <p:sp>
        <p:nvSpPr>
          <p:cNvPr id="308236" name="TextBox 14"/>
          <p:cNvSpPr txBox="1">
            <a:spLocks noChangeArrowheads="1"/>
          </p:cNvSpPr>
          <p:nvPr/>
        </p:nvSpPr>
        <p:spPr bwMode="auto">
          <a:xfrm>
            <a:off x="6553200" y="58674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Bubbles form: 1995-2007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I’ll focus on the US, since this was the epicenter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Related bubbles existed in many other countries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US bubble had two main components: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Prices of publicly traded companies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Prices of residential real estate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And many minor contributors: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Prices of private equity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Commodities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Hedge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3200400" y="3982148"/>
            <a:ext cx="1676400" cy="914400"/>
          </a:xfrm>
          <a:prstGeom prst="triangle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0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Dead-weight loss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2209800"/>
            <a:ext cx="3352800" cy="3124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78" name="TextBox 12"/>
          <p:cNvSpPr txBox="1">
            <a:spLocks noChangeArrowheads="1"/>
          </p:cNvSpPr>
          <p:nvPr/>
        </p:nvSpPr>
        <p:spPr bwMode="auto">
          <a:xfrm>
            <a:off x="3810000" y="42672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DWL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971801" y="5029200"/>
            <a:ext cx="1219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867944" y="5028406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81" name="TextBox 27"/>
          <p:cNvSpPr txBox="1">
            <a:spLocks noChangeArrowheads="1"/>
          </p:cNvSpPr>
          <p:nvPr/>
        </p:nvSpPr>
        <p:spPr bwMode="auto">
          <a:xfrm>
            <a:off x="1560513" y="16002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Price</a:t>
            </a:r>
          </a:p>
        </p:txBody>
      </p:sp>
      <p:sp>
        <p:nvSpPr>
          <p:cNvPr id="310282" name="TextBox 28"/>
          <p:cNvSpPr txBox="1">
            <a:spLocks noChangeArrowheads="1"/>
          </p:cNvSpPr>
          <p:nvPr/>
        </p:nvSpPr>
        <p:spPr bwMode="auto">
          <a:xfrm>
            <a:off x="6553200" y="58674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3200400" y="3982148"/>
            <a:ext cx="1676400" cy="914400"/>
          </a:xfrm>
          <a:prstGeom prst="triangle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 flipH="1">
            <a:off x="3581400" y="3581400"/>
            <a:ext cx="914400" cy="838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81400" y="4419600"/>
            <a:ext cx="9144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3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Dead-weight loss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2209800"/>
            <a:ext cx="3352800" cy="3124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328" name="TextBox 13"/>
          <p:cNvSpPr txBox="1">
            <a:spLocks noChangeArrowheads="1"/>
          </p:cNvSpPr>
          <p:nvPr/>
        </p:nvSpPr>
        <p:spPr bwMode="auto">
          <a:xfrm>
            <a:off x="1560513" y="16002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Price</a:t>
            </a:r>
          </a:p>
        </p:txBody>
      </p:sp>
      <p:sp>
        <p:nvSpPr>
          <p:cNvPr id="312329" name="TextBox 14"/>
          <p:cNvSpPr txBox="1">
            <a:spLocks noChangeArrowheads="1"/>
          </p:cNvSpPr>
          <p:nvPr/>
        </p:nvSpPr>
        <p:spPr bwMode="auto">
          <a:xfrm>
            <a:off x="6553200" y="58674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3200400" y="3982148"/>
            <a:ext cx="1676400" cy="914400"/>
          </a:xfrm>
          <a:prstGeom prst="triangle">
            <a:avLst/>
          </a:prstGeom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 flipH="1">
            <a:off x="3581400" y="3581400"/>
            <a:ext cx="914400" cy="838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81400" y="4419600"/>
            <a:ext cx="9144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3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Dead-weight loss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80207" y="3655219"/>
            <a:ext cx="3962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5637213"/>
            <a:ext cx="4495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90800" y="2209800"/>
            <a:ext cx="3352800" cy="3124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376" name="TextBox 13"/>
          <p:cNvSpPr txBox="1">
            <a:spLocks noChangeArrowheads="1"/>
          </p:cNvSpPr>
          <p:nvPr/>
        </p:nvSpPr>
        <p:spPr bwMode="auto">
          <a:xfrm>
            <a:off x="1560513" y="16002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Price</a:t>
            </a:r>
          </a:p>
        </p:txBody>
      </p:sp>
      <p:sp>
        <p:nvSpPr>
          <p:cNvPr id="314377" name="TextBox 14"/>
          <p:cNvSpPr txBox="1">
            <a:spLocks noChangeArrowheads="1"/>
          </p:cNvSpPr>
          <p:nvPr/>
        </p:nvSpPr>
        <p:spPr bwMode="auto">
          <a:xfrm>
            <a:off x="6553200" y="58674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Quantity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4572000" y="4419600"/>
            <a:ext cx="152400" cy="11430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379" name="TextBox 15"/>
          <p:cNvSpPr txBox="1">
            <a:spLocks noChangeArrowheads="1"/>
          </p:cNvSpPr>
          <p:nvPr/>
        </p:nvSpPr>
        <p:spPr bwMode="auto">
          <a:xfrm>
            <a:off x="4800600" y="4800600"/>
            <a:ext cx="106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$200,000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4572000" y="3581400"/>
            <a:ext cx="155575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381" name="TextBox 18"/>
          <p:cNvSpPr txBox="1">
            <a:spLocks noChangeArrowheads="1"/>
          </p:cNvSpPr>
          <p:nvPr/>
        </p:nvSpPr>
        <p:spPr bwMode="auto">
          <a:xfrm>
            <a:off x="4805363" y="3821113"/>
            <a:ext cx="1062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$100,000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962400" y="5334000"/>
            <a:ext cx="152400" cy="914400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4383" name="TextBox 20"/>
          <p:cNvSpPr txBox="1">
            <a:spLocks noChangeArrowheads="1"/>
          </p:cNvSpPr>
          <p:nvPr/>
        </p:nvSpPr>
        <p:spPr bwMode="auto">
          <a:xfrm>
            <a:off x="3505200" y="5867400"/>
            <a:ext cx="111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1,000,000</a:t>
            </a:r>
          </a:p>
        </p:txBody>
      </p:sp>
      <p:sp>
        <p:nvSpPr>
          <p:cNvPr id="314384" name="TextBox 21"/>
          <p:cNvSpPr txBox="1">
            <a:spLocks noChangeArrowheads="1"/>
          </p:cNvSpPr>
          <p:nvPr/>
        </p:nvSpPr>
        <p:spPr bwMode="auto">
          <a:xfrm>
            <a:off x="6248400" y="2895600"/>
            <a:ext cx="27003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 1 million * $200,000</a:t>
            </a:r>
          </a:p>
          <a:p>
            <a:r>
              <a:rPr lang="en-US">
                <a:latin typeface="Calibri" pitchFamily="34" charset="0"/>
              </a:rPr>
              <a:t>+1 million *$100,000 * 1/2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$250 billion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77000" y="358140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themes</a:t>
            </a:r>
          </a:p>
        </p:txBody>
      </p:sp>
      <p:sp>
        <p:nvSpPr>
          <p:cNvPr id="316418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r>
              <a:rPr lang="en-US" smtClean="0"/>
              <a:t>Bubble economics may provide a cohesive explanation of the economic events of the past decade</a:t>
            </a:r>
          </a:p>
          <a:p>
            <a:pPr lvl="1"/>
            <a:r>
              <a:rPr lang="en-US" smtClean="0"/>
              <a:t>More cohesive than the “savings glut” narrative</a:t>
            </a:r>
          </a:p>
          <a:p>
            <a:r>
              <a:rPr lang="en-US" smtClean="0"/>
              <a:t>The welfare costs are large</a:t>
            </a:r>
          </a:p>
          <a:p>
            <a:pPr lvl="1"/>
            <a:r>
              <a:rPr lang="en-US" smtClean="0"/>
              <a:t>But don’t come from excessive capital 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Fundamental Catalysts: 1990’s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End of the cold war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Deregulation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productivity growth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Weak labor unions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energy prices ($11 per barrel avg. in 1998)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revolution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nominal and real interest rates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Congestion and supply restrictions in coastal cities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8191</TotalTime>
  <Words>2278</Words>
  <Application>Microsoft Office PowerPoint</Application>
  <PresentationFormat>On-screen Show (4:3)</PresentationFormat>
  <Paragraphs>522</Paragraphs>
  <Slides>83</Slides>
  <Notes>83</Notes>
  <HiddenSlides>16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Office Theme</vt:lpstr>
      <vt:lpstr>Equation</vt:lpstr>
      <vt:lpstr>Microsoft Excel Chart</vt:lpstr>
      <vt:lpstr>Bubble Economics</vt:lpstr>
      <vt:lpstr>The Japanese Bubble</vt:lpstr>
      <vt:lpstr>PowerPoint Presentation</vt:lpstr>
      <vt:lpstr>Bubble</vt:lpstr>
      <vt:lpstr>Bubbles</vt:lpstr>
      <vt:lpstr>Macroeconomic dynamics</vt:lpstr>
      <vt:lpstr>Outline</vt:lpstr>
      <vt:lpstr>1. Bubbles form: 1995-2007</vt:lpstr>
      <vt:lpstr>Fundamental Catalysts: 1990’s</vt:lpstr>
      <vt:lpstr>P/E ratios: Cambell and Shiller (1998a,b) Real index value divided by 10-year average of real earnings</vt:lpstr>
      <vt:lpstr>Dot com bubble  Lamont and Thaler (2003)</vt:lpstr>
      <vt:lpstr>PowerPoint Presentation</vt:lpstr>
      <vt:lpstr>P/E ratios Real index value divided by 10-year average of real earnings</vt:lpstr>
      <vt:lpstr>Real Estate in Phoenix and Las Vegas Jan 1987 – December 2008</vt:lpstr>
      <vt:lpstr>Long-run horizontal supply curve</vt:lpstr>
      <vt:lpstr>Long-run horizontal supply curve</vt:lpstr>
      <vt:lpstr>Long-run horizontal supply curve</vt:lpstr>
      <vt:lpstr>Long-run horizontal supply curve</vt:lpstr>
      <vt:lpstr>“Over-shooting”</vt:lpstr>
      <vt:lpstr>S&amp;P 500 Case-Shiller Index January 1987-January 2009</vt:lpstr>
      <vt:lpstr>Housing Prices</vt:lpstr>
      <vt:lpstr>Household net worth  divided by GDP 1952 Q1 – 2008 Q4</vt:lpstr>
      <vt:lpstr>Estimates of magnitude (using aggregate Flow of Funds data)</vt:lpstr>
      <vt:lpstr>Estimates of magnitude (using decomposition)</vt:lpstr>
      <vt:lpstr>Estimates of magnitude</vt:lpstr>
      <vt:lpstr>How can we be sure these were bubbles?</vt:lpstr>
      <vt:lpstr>Psychological foundations of bubbles</vt:lpstr>
      <vt:lpstr>Psychological foundations of bubbles</vt:lpstr>
      <vt:lpstr>Psychological foundations of bubbles</vt:lpstr>
      <vt:lpstr>PowerPoint Presentation</vt:lpstr>
      <vt:lpstr>Social proof:  It must be right, if everyone else is doing it e.g., Asch (1954) </vt:lpstr>
      <vt:lpstr>Social proof continued</vt:lpstr>
      <vt:lpstr>Social proof continued</vt:lpstr>
      <vt:lpstr>Overconfidence</vt:lpstr>
      <vt:lpstr>Number of births in 2004</vt:lpstr>
      <vt:lpstr>PowerPoint Presentation</vt:lpstr>
      <vt:lpstr>Asset pricing</vt:lpstr>
      <vt:lpstr>Rational asset pricing</vt:lpstr>
      <vt:lpstr>2. Short-run consequences 1995-2007</vt:lpstr>
      <vt:lpstr>Manipulate expressions to yield consumption function</vt:lpstr>
      <vt:lpstr>Special cases</vt:lpstr>
      <vt:lpstr>Calibrate</vt:lpstr>
      <vt:lpstr>2. Short-run consequences 1995-2007</vt:lpstr>
      <vt:lpstr>Consequences for consumption</vt:lpstr>
      <vt:lpstr>Total consumption (C+G) over GDP 1952:1 to 2008:4</vt:lpstr>
      <vt:lpstr>US trade deficit supports the higher level of consumption Trade balance over GDP 1952.1 – 2008.4 </vt:lpstr>
      <vt:lpstr>A match between the consumption boom and the trade deficit</vt:lpstr>
      <vt:lpstr>Note that consumption did not need to absorb the capital inflows US investment divided by GDP 1952:1 to 2008:4</vt:lpstr>
      <vt:lpstr>Alternative explanation:  Bernanke’s (2005) global savings glut?</vt:lpstr>
      <vt:lpstr>PowerPoint Presentation</vt:lpstr>
      <vt:lpstr>Housing prices and trade deficits</vt:lpstr>
      <vt:lpstr>Technical slide</vt:lpstr>
      <vt:lpstr>3. Intermediate term consequences 2008-2010</vt:lpstr>
      <vt:lpstr>Down payments  (New construction in last 4 years)</vt:lpstr>
      <vt:lpstr>Household leverage: Fraction of home buyers with no downpayment (New construction in last 4 years)</vt:lpstr>
      <vt:lpstr>Household mortgages divided by GDP 1952 Q1 – 2008 Q4</vt:lpstr>
      <vt:lpstr>Financial sector leverage</vt:lpstr>
      <vt:lpstr>Why so much leverage?</vt:lpstr>
      <vt:lpstr>Alan Greenspan</vt:lpstr>
      <vt:lpstr>4. Long-run equilibrium</vt:lpstr>
      <vt:lpstr>Special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Welfare costs in US</vt:lpstr>
      <vt:lpstr>Welfare costs from consumption variation expressed as fraction of consumption</vt:lpstr>
      <vt:lpstr>Growth forecast</vt:lpstr>
      <vt:lpstr>Output path relative to potential</vt:lpstr>
      <vt:lpstr>GDP loss</vt:lpstr>
      <vt:lpstr>Why might a Madoff victim be angry, even if she lost no money?</vt:lpstr>
      <vt:lpstr>Total U.S. Housing Stock  (1000s of units)</vt:lpstr>
      <vt:lpstr>Total U.S. Housing Stock  (1000s of units)</vt:lpstr>
      <vt:lpstr>Homes for Sale  (thousands of units)</vt:lpstr>
      <vt:lpstr>Dead-weight loss</vt:lpstr>
      <vt:lpstr>Dead-weight loss</vt:lpstr>
      <vt:lpstr>Dead-weight loss</vt:lpstr>
      <vt:lpstr>Dead-weight loss</vt:lpstr>
      <vt:lpstr>Dead-weight loss</vt:lpstr>
      <vt:lpstr>Dead-weight loss</vt:lpstr>
      <vt:lpstr>Three themes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Interpretation of the  Financial Crisis</dc:title>
  <dc:creator>dlaibson</dc:creator>
  <cp:lastModifiedBy>FASDSM</cp:lastModifiedBy>
  <cp:revision>312</cp:revision>
  <dcterms:created xsi:type="dcterms:W3CDTF">2009-03-22T22:32:11Z</dcterms:created>
  <dcterms:modified xsi:type="dcterms:W3CDTF">2012-01-18T18:17:55Z</dcterms:modified>
</cp:coreProperties>
</file>